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sldIdLst>
    <p:sldId id="256" r:id="rId3"/>
    <p:sldId id="277" r:id="rId4"/>
    <p:sldId id="278" r:id="rId5"/>
    <p:sldId id="269" r:id="rId6"/>
  </p:sldIdLst>
  <p:sldSz cx="12192000" cy="6858000"/>
  <p:notesSz cx="6797675" cy="987266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87" autoAdjust="0"/>
    <p:restoredTop sz="96357" autoAdjust="0"/>
  </p:normalViewPr>
  <p:slideViewPr>
    <p:cSldViewPr snapToGrid="0">
      <p:cViewPr varScale="1">
        <p:scale>
          <a:sx n="85" d="100"/>
          <a:sy n="85" d="100"/>
        </p:scale>
        <p:origin x="-547" y="-7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B670CBDF-58AF-4BE1-BFB1-B6199CE2AD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="" xmlns:a16="http://schemas.microsoft.com/office/drawing/2014/main" id="{63C791AB-5D2A-4E70-A7A2-88EECFBB63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FD532945-CE99-4DB3-BAE6-B97917FE99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20/01/2019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18E6C13D-EF86-4026-928A-8618D6FA2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56219BAE-3B0F-4C39-8CB5-F8512436E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57557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12F3DB09-D5C1-4EFE-964F-A39606845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xmlns="" val="1540373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89D668E8-3D19-449A-835E-F7AE891F9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xmlns="" val="37791440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7B242F8E-7780-45CF-9217-549240B8B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xmlns="" val="20098325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B5BAFA4C-0628-4239-A75A-8372F8AD5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xmlns="" val="298220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2BD06580-08FF-4823-B996-599AA3285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="" xmlns:a16="http://schemas.microsoft.com/office/drawing/2014/main" id="{BCF57D12-BBBA-420C-BC47-2595484298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E1F6DBDC-0FEA-4175-91C1-6621F623AE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20/01/2019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41094BFD-2CD6-4127-98F7-05F2AEF85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538C5D87-0C7C-4DF0-A0F0-A07811A08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02331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B0DCF342-1190-4EC1-AA50-D0B4F5165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F879B590-D975-45EB-BD88-31D3971784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="" xmlns:a16="http://schemas.microsoft.com/office/drawing/2014/main" id="{F299DE1B-2D83-4F6D-8B39-472846676A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="" xmlns:a16="http://schemas.microsoft.com/office/drawing/2014/main" id="{66BA2A55-C56D-42F9-BA95-185CCBC611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20/01/2019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="" xmlns:a16="http://schemas.microsoft.com/office/drawing/2014/main" id="{B5174370-5813-4FEA-A65B-570B43006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="" xmlns:a16="http://schemas.microsoft.com/office/drawing/2014/main" id="{AAE7EF08-2580-49A9-9E08-143AFB73A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1891237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E4775CA7-EDED-44D0-A2A4-7C7314F3F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="" xmlns:a16="http://schemas.microsoft.com/office/drawing/2014/main" id="{F4D75FF2-7207-4FAC-B12A-F490DF80E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="" xmlns:a16="http://schemas.microsoft.com/office/drawing/2014/main" id="{49AF866A-848A-4B59-9829-20C771AEB7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="" xmlns:a16="http://schemas.microsoft.com/office/drawing/2014/main" id="{258D3F59-4424-408D-819B-21E01C7D74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="" xmlns:a16="http://schemas.microsoft.com/office/drawing/2014/main" id="{1389A038-6FB0-412F-A32E-116B7F1A7C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="" xmlns:a16="http://schemas.microsoft.com/office/drawing/2014/main" id="{7F6A38B3-35C1-4A07-8136-26D525FF4F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20/01/2019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="" xmlns:a16="http://schemas.microsoft.com/office/drawing/2014/main" id="{1A70DB33-8187-4BBB-B7C9-78CBFCDEF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="" xmlns:a16="http://schemas.microsoft.com/office/drawing/2014/main" id="{E2449D7F-79C9-4C7B-8CB0-113E09072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3451297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26B063D1-7F7A-4BA8-8808-B5EE0504C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="" xmlns:a16="http://schemas.microsoft.com/office/drawing/2014/main" id="{E6825193-3C3B-4292-96A0-CE9A77FE5F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20/01/2019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="" xmlns:a16="http://schemas.microsoft.com/office/drawing/2014/main" id="{BD750029-2D66-4AB6-9F52-CBF7155ED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3B87E10E-61A1-466F-9502-347AD0211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553746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="" xmlns:a16="http://schemas.microsoft.com/office/drawing/2014/main" id="{657E7A3C-5517-4F59-84C7-C0CDABADD5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20/01/2019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="" xmlns:a16="http://schemas.microsoft.com/office/drawing/2014/main" id="{D3DCB6CE-8838-4F6E-A7F5-949F209AF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="" xmlns:a16="http://schemas.microsoft.com/office/drawing/2014/main" id="{6AB39584-F161-4888-BBF9-6693D42B7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694503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00B2E47E-654D-43A2-9D03-22DE045E3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23402675-92E0-4FF5-AB7D-29BE548D4A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="" xmlns:a16="http://schemas.microsoft.com/office/drawing/2014/main" id="{42FAB702-A91F-4A07-A4AD-2DB77DCE5D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="" xmlns:a16="http://schemas.microsoft.com/office/drawing/2014/main" id="{EC60A214-7F98-4AA2-91A0-0C63CF160D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20/01/2019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="" xmlns:a16="http://schemas.microsoft.com/office/drawing/2014/main" id="{474F4A5D-E318-40A0-8BAF-D5D0757ED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="" xmlns:a16="http://schemas.microsoft.com/office/drawing/2014/main" id="{52D89C9A-5D02-4BD2-BED7-6FE8FAA64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12411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287EC8FF-5734-4396-823E-F2EC07FCF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="" xmlns:a16="http://schemas.microsoft.com/office/drawing/2014/main" id="{A5EE5E02-FB6B-42E5-A29A-B0E46C47E6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20/01/2019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="" xmlns:a16="http://schemas.microsoft.com/office/drawing/2014/main" id="{0B5FA03F-309D-43A2-B1AE-626B77524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EEFF3983-32FC-43E6-9776-0BDEA2EAF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8720280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8C2133FE-4471-449D-B085-ACE99A0F1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="" xmlns:a16="http://schemas.microsoft.com/office/drawing/2014/main" id="{FDC603E8-A064-421D-A102-F9279A0858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="" xmlns:a16="http://schemas.microsoft.com/office/drawing/2014/main" id="{314DCE10-246D-4EE6-B6C9-7912B7F16B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="" xmlns:a16="http://schemas.microsoft.com/office/drawing/2014/main" id="{C0C46F19-AA08-4EB9-91DA-04FF990AFE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20/01/2019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="" xmlns:a16="http://schemas.microsoft.com/office/drawing/2014/main" id="{C9721E1D-2CF4-4765-831D-BB5BE4A5B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="" xmlns:a16="http://schemas.microsoft.com/office/drawing/2014/main" id="{17A425D4-A9BF-465C-B18D-DBF93B2A9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5777339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CD3C58E1-FA90-432F-83CE-F87270EE2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="" xmlns:a16="http://schemas.microsoft.com/office/drawing/2014/main" id="{2EE74130-4211-4041-9A22-799C892519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549EF1F0-C922-429E-92FF-A69E460834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20/01/2019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7330CAB4-444E-4BF5-9EF5-610BF00E0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10BB38E0-AE96-42B5-AF05-D6D5F7B42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4504752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="" xmlns:a16="http://schemas.microsoft.com/office/drawing/2014/main" id="{02CBBCDA-5F90-4171-ABE5-F9345D46AD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="" xmlns:a16="http://schemas.microsoft.com/office/drawing/2014/main" id="{4505E266-E15F-4960-BCD0-BABAAACAC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ADF0337B-5E1A-4142-ADA7-395DB5A367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20/01/2019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79A2A299-6724-4A32-813C-D4349E672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3C037A70-B3E0-4FCB-97E4-880748ED8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529882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="" xmlns:a16="http://schemas.microsoft.com/office/drawing/2014/main" id="{E6AF26CE-5DF5-423D-AD83-2F65D0CAD3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20/01/2019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="" xmlns:a16="http://schemas.microsoft.com/office/drawing/2014/main" id="{CE1DCB23-5288-44F3-A95F-1EE510A9E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="" xmlns:a16="http://schemas.microsoft.com/office/drawing/2014/main" id="{FC10A0F3-2715-4839-B72B-E500A559A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757876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F021D1E1-1302-400A-817F-46F9A16A6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F6BDCCDC-E015-45DB-8662-41E5884B9B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="" xmlns:a16="http://schemas.microsoft.com/office/drawing/2014/main" id="{9F595F5A-10DE-433A-B7EA-1950B882D9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="" xmlns:a16="http://schemas.microsoft.com/office/drawing/2014/main" id="{787FF3A7-A5C2-48CC-AC1A-B9F7978D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20/01/2019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="" xmlns:a16="http://schemas.microsoft.com/office/drawing/2014/main" id="{FB7CEF1B-A11E-4A6B-A8C2-7AF94ED66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="" xmlns:a16="http://schemas.microsoft.com/office/drawing/2014/main" id="{90E53A46-F48B-48DE-ADD4-F50B0D1D4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8991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DFFD257B-A3C9-483C-A58F-4C06436DB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="" xmlns:a16="http://schemas.microsoft.com/office/drawing/2014/main" id="{9C3CA4D7-4063-4940-AE38-71C5BCC1CE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="" xmlns:a16="http://schemas.microsoft.com/office/drawing/2014/main" id="{AC553F6A-8844-4F1F-90D2-9B9D614D1A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="" xmlns:a16="http://schemas.microsoft.com/office/drawing/2014/main" id="{96E21293-3B9B-4ACB-9639-FCC301E132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20/01/2019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="" xmlns:a16="http://schemas.microsoft.com/office/drawing/2014/main" id="{A21DED18-008F-438C-BF20-E69279937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="" xmlns:a16="http://schemas.microsoft.com/office/drawing/2014/main" id="{E776ECF1-39B8-425E-A4A0-A17CFD625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47528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550C193A-89E2-4DC7-93AD-1E43FD146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="" xmlns:a16="http://schemas.microsoft.com/office/drawing/2014/main" id="{8C0F3423-8C83-411E-9F24-ED7CA98427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DED1C049-5244-451D-A80F-CBDD64A588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20/01/2019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5DBC8AC1-C548-432A-B2E4-C5183F3D8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3CC3A456-5E20-4EAF-B08A-32647FA11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262293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="" xmlns:a16="http://schemas.microsoft.com/office/drawing/2014/main" id="{B011FAFD-7E17-4411-9B72-45A3341A91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="" xmlns:a16="http://schemas.microsoft.com/office/drawing/2014/main" id="{C4757EA2-DD73-462F-953E-DDD457E81A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3E07C153-9504-4BF2-8251-25A1CE13EC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20/01/2019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3D8D222D-DA86-446E-9797-7954C19A4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8FA4A859-F15B-440D-9575-183368A1D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95312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18982D4C-92ED-4583-A33A-6F892AFBE9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="" xmlns:a16="http://schemas.microsoft.com/office/drawing/2014/main" id="{D153412C-D75E-4C36-8687-6FA0ECE48F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80EFC5F0-3BD8-4768-B0E7-830CC72FD1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20/01/2019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37DD9B71-72A6-448B-B3F0-14FE4BB75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64CE4197-A522-481C-A27A-FBF38F0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805693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D1DBB26F-27AF-4B0E-85B7-77BBCC189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E2D5CCA7-3D14-4A72-82CB-DE4C4A77DA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62C40053-DBB8-4C60-8FBE-24F8C17297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20/01/2019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F8D00DC1-F55C-4B02-9FB4-3984EAD39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4647EBAC-E509-428D-8667-41CBFB36E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38924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9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AF3811BC-4E18-47AD-BCDF-4619114E05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="" xmlns:a16="http://schemas.microsoft.com/office/drawing/2014/main" id="{0D908DA9-DB99-4FCE-AFB6-8931E23C0509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91268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="" xmlns:a16="http://schemas.microsoft.com/office/drawing/2014/main" id="{6571DC7E-33B3-46F7-A903-63DA1C94A696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754624"/>
            <a:ext cx="12192000" cy="1103376"/>
          </a:xfrm>
          <a:prstGeom prst="rect">
            <a:avLst/>
          </a:prstGeom>
        </p:spPr>
      </p:pic>
      <p:sp>
        <p:nvSpPr>
          <p:cNvPr id="2" name="Segnaposto titolo 1">
            <a:extLst>
              <a:ext uri="{FF2B5EF4-FFF2-40B4-BE49-F238E27FC236}">
                <a16:creationId xmlns="" xmlns:a16="http://schemas.microsoft.com/office/drawing/2014/main" id="{7B4B7E61-197E-44DE-B3F0-F4FDBB344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660" y="227103"/>
            <a:ext cx="1086209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Title</a:t>
            </a:r>
          </a:p>
        </p:txBody>
      </p:sp>
      <p:sp>
        <p:nvSpPr>
          <p:cNvPr id="8" name="Segnaposto numero diapositiva 5">
            <a:extLst>
              <a:ext uri="{FF2B5EF4-FFF2-40B4-BE49-F238E27FC236}">
                <a16:creationId xmlns="" xmlns:a16="http://schemas.microsoft.com/office/drawing/2014/main" id="{0826750B-F999-49C6-A2F9-E5149D323579}"/>
              </a:ext>
            </a:extLst>
          </p:cNvPr>
          <p:cNvSpPr txBox="1">
            <a:spLocks/>
          </p:cNvSpPr>
          <p:nvPr userDrawn="1"/>
        </p:nvSpPr>
        <p:spPr>
          <a:xfrm>
            <a:off x="9292086" y="58991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DB1396-B4C3-4AAC-ADC8-7866DB610220}" type="slidenum">
              <a:rPr lang="it-IT" smtClean="0">
                <a:solidFill>
                  <a:srgbClr val="17406D">
                    <a:lumMod val="60000"/>
                    <a:lumOff val="40000"/>
                  </a:srgbClr>
                </a:solidFill>
                <a:latin typeface="Corbel" panose="020B0503020204020204"/>
              </a:rPr>
              <a:pPr/>
              <a:t>‹N›</a:t>
            </a:fld>
            <a:endParaRPr lang="it-IT" dirty="0">
              <a:solidFill>
                <a:srgbClr val="17406D">
                  <a:lumMod val="60000"/>
                  <a:lumOff val="40000"/>
                </a:srgbClr>
              </a:solidFill>
              <a:latin typeface="Corbel" panose="020B050302020402020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28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4" r:id="rId3"/>
    <p:sldLayoutId id="2147483685" r:id="rId4"/>
    <p:sldLayoutId id="2147483686" r:id="rId5"/>
    <p:sldLayoutId id="2147483687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70C0"/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092823" y="995083"/>
            <a:ext cx="840889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4000" b="1" dirty="0" smtClean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  <a:p>
            <a:pPr algn="ctr"/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……………………..</a:t>
            </a:r>
            <a:endParaRPr lang="en-US" sz="4000" b="1" dirty="0" smtClean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  <a:p>
            <a:pPr algn="ctr"/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E.QU.A.L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. </a:t>
            </a:r>
          </a:p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Enhancing Qualification of Adult Learners </a:t>
            </a:r>
          </a:p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through the implementation of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Upskilling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 pathways</a:t>
            </a:r>
          </a:p>
          <a:p>
            <a:pPr algn="ctr"/>
            <a:endParaRPr lang="en-US" b="1" dirty="0" smtClean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  <a:p>
            <a:pPr algn="ctr"/>
            <a:endParaRPr lang="en-US" b="1" dirty="0" smtClean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….., ………. 2019</a:t>
            </a:r>
            <a:endParaRPr lang="en-US" b="1" dirty="0" smtClean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  <a:p>
            <a:pPr algn="ctr"/>
            <a:endParaRPr lang="en-US" b="1" dirty="0" smtClean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  <a:p>
            <a:pPr algn="ctr"/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EaSI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 – Awareness-raising activities in Member States on “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Upskilling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 Pathways: New Opportunities for Adults” </a:t>
            </a:r>
          </a:p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Call for proposals VP/2017/011</a:t>
            </a:r>
            <a:endParaRPr lang="it-IT" dirty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50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1527</TotalTime>
  <Words>39</Words>
  <Application>Microsoft Office PowerPoint</Application>
  <PresentationFormat>Personalizzato</PresentationFormat>
  <Paragraphs>11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4</vt:i4>
      </vt:variant>
    </vt:vector>
  </HeadingPairs>
  <TitlesOfParts>
    <vt:vector size="6" baseType="lpstr">
      <vt:lpstr>Tema di Office</vt:lpstr>
      <vt:lpstr>1_Personalizza struttura</vt:lpstr>
      <vt:lpstr>Diapositiva 1</vt:lpstr>
      <vt:lpstr>Diapositiva 2</vt:lpstr>
      <vt:lpstr>Diapositiva 3</vt:lpstr>
      <vt:lpstr>Diapositiva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FGB1</dc:creator>
  <cp:lastModifiedBy>user01</cp:lastModifiedBy>
  <cp:revision>21</cp:revision>
  <cp:lastPrinted>2018-11-15T10:05:01Z</cp:lastPrinted>
  <dcterms:created xsi:type="dcterms:W3CDTF">2018-11-14T13:23:43Z</dcterms:created>
  <dcterms:modified xsi:type="dcterms:W3CDTF">2019-01-20T05:50:43Z</dcterms:modified>
</cp:coreProperties>
</file>