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6" r:id="rId3"/>
    <p:sldId id="317" r:id="rId4"/>
    <p:sldId id="277" r:id="rId5"/>
    <p:sldId id="260" r:id="rId6"/>
    <p:sldId id="318" r:id="rId7"/>
    <p:sldId id="319" r:id="rId8"/>
    <p:sldId id="320" r:id="rId9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6357" autoAdjust="0"/>
  </p:normalViewPr>
  <p:slideViewPr>
    <p:cSldViewPr snapToGrid="0">
      <p:cViewPr varScale="1">
        <p:scale>
          <a:sx n="119" d="100"/>
          <a:sy n="119" d="100"/>
        </p:scale>
        <p:origin x="96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B25555-3226-49E8-9525-445C4B736A2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EC5AEA-7A7A-4CCB-BC52-D203902579FC}">
      <dgm:prSet phldrT="[Tes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3800" dirty="0"/>
            <a:t>R. Lombardia</a:t>
          </a:r>
          <a:endParaRPr lang="en-GB" sz="3800" dirty="0"/>
        </a:p>
      </dgm:t>
    </dgm:pt>
    <dgm:pt modelId="{15D1A49E-CBB4-4173-8C82-F13BD57E2F3C}" type="sibTrans" cxnId="{C215C325-FFD3-4E69-A702-1475F805AB1A}">
      <dgm:prSet/>
      <dgm:spPr/>
      <dgm:t>
        <a:bodyPr/>
        <a:lstStyle/>
        <a:p>
          <a:endParaRPr lang="en-GB" sz="1200"/>
        </a:p>
      </dgm:t>
    </dgm:pt>
    <dgm:pt modelId="{D2824801-3244-4186-B5B8-14B372E0FC96}" type="parTrans" cxnId="{C215C325-FFD3-4E69-A702-1475F805AB1A}">
      <dgm:prSet/>
      <dgm:spPr/>
      <dgm:t>
        <a:bodyPr/>
        <a:lstStyle/>
        <a:p>
          <a:endParaRPr lang="en-GB" sz="1200"/>
        </a:p>
      </dgm:t>
    </dgm:pt>
    <dgm:pt modelId="{0B0E4163-6B66-4646-AA43-3AF7EA6B1AEA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1200" dirty="0"/>
            <a:t>Cooperazione tra CAPAC, Regione Lombardia e sistema delle imprese.</a:t>
          </a:r>
          <a:endParaRPr lang="en-GB" sz="1200" dirty="0"/>
        </a:p>
      </dgm:t>
    </dgm:pt>
    <dgm:pt modelId="{2BB0AD50-C79C-4613-A765-D932B13176D2}" type="parTrans" cxnId="{D581C5E0-3F71-43C9-8822-1B723D0FF40C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GB" sz="1200"/>
        </a:p>
      </dgm:t>
    </dgm:pt>
    <dgm:pt modelId="{0675A19A-FFFE-4131-BD94-A74811D719CA}" type="sibTrans" cxnId="{D581C5E0-3F71-43C9-8822-1B723D0FF40C}">
      <dgm:prSet/>
      <dgm:spPr/>
      <dgm:t>
        <a:bodyPr/>
        <a:lstStyle/>
        <a:p>
          <a:endParaRPr lang="en-GB" sz="1200"/>
        </a:p>
      </dgm:t>
    </dgm:pt>
    <dgm:pt modelId="{40E747E2-F3B7-4A23-9E8A-DB1916590E43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1200" dirty="0"/>
            <a:t>Protocollo tra RL , USR Lombardia e rete generale coordinamento CPIA Lombardia per l’ampliamento dell’offerta formativa e l’avvio di percorsi sperimentali di IFP per la lotta alla dispersione scolastica e l’innalzamento dei livelli di istruzione dei giovani. </a:t>
          </a:r>
          <a:endParaRPr lang="en-GB" sz="1200" dirty="0"/>
        </a:p>
      </dgm:t>
    </dgm:pt>
    <dgm:pt modelId="{FD821168-75B9-4C8F-B737-6878F3055EB1}" type="parTrans" cxnId="{26107A0E-108F-4E04-B7E4-C06BCB42E8D2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GB" sz="1200"/>
        </a:p>
      </dgm:t>
    </dgm:pt>
    <dgm:pt modelId="{73A5A08D-77BB-4180-B239-CCB82583DAB1}" type="sibTrans" cxnId="{26107A0E-108F-4E04-B7E4-C06BCB42E8D2}">
      <dgm:prSet/>
      <dgm:spPr/>
      <dgm:t>
        <a:bodyPr/>
        <a:lstStyle/>
        <a:p>
          <a:endParaRPr lang="en-GB" sz="1200"/>
        </a:p>
      </dgm:t>
    </dgm:pt>
    <dgm:pt modelId="{6BE5AEE7-01C9-4717-B751-2694C87B6F52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1200" dirty="0"/>
            <a:t>Protocollo per la sperimentazione di attestati di competenza nell’ambito del sistema di </a:t>
          </a:r>
          <a:r>
            <a:rPr lang="it-IT" sz="1200" dirty="0" err="1"/>
            <a:t>IeFP</a:t>
          </a:r>
          <a:r>
            <a:rPr lang="it-IT" sz="1200" dirty="0"/>
            <a:t> regionale, rilasciati in esito a percorsi di formazione continua finanziati dall’Avviso 3/2010 di </a:t>
          </a:r>
          <a:r>
            <a:rPr lang="it-IT" sz="1200" dirty="0" err="1"/>
            <a:t>Fondimpresa</a:t>
          </a:r>
          <a:r>
            <a:rPr lang="it-IT" sz="1200" dirty="0"/>
            <a:t>.</a:t>
          </a:r>
          <a:endParaRPr lang="en-GB" sz="1200" dirty="0"/>
        </a:p>
      </dgm:t>
    </dgm:pt>
    <dgm:pt modelId="{E463BF71-C425-46F8-9E8E-335E87D49002}" type="parTrans" cxnId="{8D6381FB-586B-48CE-9633-3147108CCC82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GB" sz="1200"/>
        </a:p>
      </dgm:t>
    </dgm:pt>
    <dgm:pt modelId="{B0895913-D309-4537-B013-8D4A29886AE9}" type="sibTrans" cxnId="{8D6381FB-586B-48CE-9633-3147108CCC82}">
      <dgm:prSet/>
      <dgm:spPr/>
      <dgm:t>
        <a:bodyPr/>
        <a:lstStyle/>
        <a:p>
          <a:endParaRPr lang="en-GB" sz="1200"/>
        </a:p>
      </dgm:t>
    </dgm:pt>
    <dgm:pt modelId="{5FEEBB0F-9C5C-458A-888E-F12E8727907C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1200" dirty="0"/>
            <a:t>Certificazione delle competenze acquisite in ambito informale e non formale attuata da Ancilab.</a:t>
          </a:r>
          <a:endParaRPr lang="en-GB" sz="1200" dirty="0"/>
        </a:p>
      </dgm:t>
    </dgm:pt>
    <dgm:pt modelId="{8B4987A9-911E-4FB8-8BD1-38A5690D7E96}" type="parTrans" cxnId="{4F9B6B8C-9B87-4B73-A59F-7F330E85585C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GB" sz="1200"/>
        </a:p>
      </dgm:t>
    </dgm:pt>
    <dgm:pt modelId="{0D1F7AFC-8405-4B6B-8049-7E150298AAF4}" type="sibTrans" cxnId="{4F9B6B8C-9B87-4B73-A59F-7F330E85585C}">
      <dgm:prSet/>
      <dgm:spPr/>
      <dgm:t>
        <a:bodyPr/>
        <a:lstStyle/>
        <a:p>
          <a:endParaRPr lang="en-GB" sz="1200"/>
        </a:p>
      </dgm:t>
    </dgm:pt>
    <dgm:pt modelId="{A4869CF4-68B9-4945-84A9-3AEC7A1E2596}" type="pres">
      <dgm:prSet presAssocID="{4AB25555-3226-49E8-9525-445C4B736A2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70791AA-4C43-4C99-BF07-898DBE3EA8C1}" type="pres">
      <dgm:prSet presAssocID="{59EC5AEA-7A7A-4CCB-BC52-D203902579FC}" presName="root1" presStyleCnt="0"/>
      <dgm:spPr/>
    </dgm:pt>
    <dgm:pt modelId="{1E596DB2-EF0B-4417-8FFD-54567F2F1251}" type="pres">
      <dgm:prSet presAssocID="{59EC5AEA-7A7A-4CCB-BC52-D203902579FC}" presName="LevelOneTextNode" presStyleLbl="node0" presStyleIdx="0" presStyleCnt="1" custScaleX="89716">
        <dgm:presLayoutVars>
          <dgm:chPref val="3"/>
        </dgm:presLayoutVars>
      </dgm:prSet>
      <dgm:spPr/>
    </dgm:pt>
    <dgm:pt modelId="{2F5E399B-5966-466B-82AF-826E3D5A7C91}" type="pres">
      <dgm:prSet presAssocID="{59EC5AEA-7A7A-4CCB-BC52-D203902579FC}" presName="level2hierChild" presStyleCnt="0"/>
      <dgm:spPr/>
    </dgm:pt>
    <dgm:pt modelId="{5B37AD42-2F9B-42F2-ADA7-DBF9CAE6A194}" type="pres">
      <dgm:prSet presAssocID="{8B4987A9-911E-4FB8-8BD1-38A5690D7E96}" presName="conn2-1" presStyleLbl="parChTrans1D2" presStyleIdx="0" presStyleCnt="4"/>
      <dgm:spPr/>
    </dgm:pt>
    <dgm:pt modelId="{452F9ECE-9035-499F-B758-A8A9C9326557}" type="pres">
      <dgm:prSet presAssocID="{8B4987A9-911E-4FB8-8BD1-38A5690D7E96}" presName="connTx" presStyleLbl="parChTrans1D2" presStyleIdx="0" presStyleCnt="4"/>
      <dgm:spPr/>
    </dgm:pt>
    <dgm:pt modelId="{004AB703-9618-46D9-B6F5-789C8CD9BECF}" type="pres">
      <dgm:prSet presAssocID="{5FEEBB0F-9C5C-458A-888E-F12E8727907C}" presName="root2" presStyleCnt="0"/>
      <dgm:spPr/>
    </dgm:pt>
    <dgm:pt modelId="{B19D4656-E5D7-466C-B792-6EAD727FBE9C}" type="pres">
      <dgm:prSet presAssocID="{5FEEBB0F-9C5C-458A-888E-F12E8727907C}" presName="LevelTwoTextNode" presStyleLbl="node2" presStyleIdx="0" presStyleCnt="4">
        <dgm:presLayoutVars>
          <dgm:chPref val="3"/>
        </dgm:presLayoutVars>
      </dgm:prSet>
      <dgm:spPr/>
    </dgm:pt>
    <dgm:pt modelId="{642F2E65-DE7B-45F1-BE75-B1838CE10000}" type="pres">
      <dgm:prSet presAssocID="{5FEEBB0F-9C5C-458A-888E-F12E8727907C}" presName="level3hierChild" presStyleCnt="0"/>
      <dgm:spPr/>
    </dgm:pt>
    <dgm:pt modelId="{913DA507-1AE3-432F-95BD-3CCFF535F8BB}" type="pres">
      <dgm:prSet presAssocID="{E463BF71-C425-46F8-9E8E-335E87D49002}" presName="conn2-1" presStyleLbl="parChTrans1D2" presStyleIdx="1" presStyleCnt="4"/>
      <dgm:spPr/>
    </dgm:pt>
    <dgm:pt modelId="{4E32F725-A482-483D-8752-A5A283166B97}" type="pres">
      <dgm:prSet presAssocID="{E463BF71-C425-46F8-9E8E-335E87D49002}" presName="connTx" presStyleLbl="parChTrans1D2" presStyleIdx="1" presStyleCnt="4"/>
      <dgm:spPr/>
    </dgm:pt>
    <dgm:pt modelId="{14396BFE-4784-43CF-8A41-4370C568E404}" type="pres">
      <dgm:prSet presAssocID="{6BE5AEE7-01C9-4717-B751-2694C87B6F52}" presName="root2" presStyleCnt="0"/>
      <dgm:spPr/>
    </dgm:pt>
    <dgm:pt modelId="{F3625683-7201-4638-9F6D-987569744A31}" type="pres">
      <dgm:prSet presAssocID="{6BE5AEE7-01C9-4717-B751-2694C87B6F52}" presName="LevelTwoTextNode" presStyleLbl="node2" presStyleIdx="1" presStyleCnt="4" custScaleY="132583">
        <dgm:presLayoutVars>
          <dgm:chPref val="3"/>
        </dgm:presLayoutVars>
      </dgm:prSet>
      <dgm:spPr/>
    </dgm:pt>
    <dgm:pt modelId="{9C0F89CD-1BDD-4276-9D1E-6D5CB17E9522}" type="pres">
      <dgm:prSet presAssocID="{6BE5AEE7-01C9-4717-B751-2694C87B6F52}" presName="level3hierChild" presStyleCnt="0"/>
      <dgm:spPr/>
    </dgm:pt>
    <dgm:pt modelId="{255B3897-A46A-43EC-A402-5507A0AD375D}" type="pres">
      <dgm:prSet presAssocID="{FD821168-75B9-4C8F-B737-6878F3055EB1}" presName="conn2-1" presStyleLbl="parChTrans1D2" presStyleIdx="2" presStyleCnt="4"/>
      <dgm:spPr/>
    </dgm:pt>
    <dgm:pt modelId="{FC398C12-018C-4CE1-8C7C-73B07FC407AE}" type="pres">
      <dgm:prSet presAssocID="{FD821168-75B9-4C8F-B737-6878F3055EB1}" presName="connTx" presStyleLbl="parChTrans1D2" presStyleIdx="2" presStyleCnt="4"/>
      <dgm:spPr/>
    </dgm:pt>
    <dgm:pt modelId="{6C2CDF28-114F-4536-AB92-343EDDC0A825}" type="pres">
      <dgm:prSet presAssocID="{40E747E2-F3B7-4A23-9E8A-DB1916590E43}" presName="root2" presStyleCnt="0"/>
      <dgm:spPr/>
    </dgm:pt>
    <dgm:pt modelId="{C8ADCDD6-7F2D-40A3-B50F-AEB094A38405}" type="pres">
      <dgm:prSet presAssocID="{40E747E2-F3B7-4A23-9E8A-DB1916590E43}" presName="LevelTwoTextNode" presStyleLbl="node2" presStyleIdx="2" presStyleCnt="4" custScaleY="142398">
        <dgm:presLayoutVars>
          <dgm:chPref val="3"/>
        </dgm:presLayoutVars>
      </dgm:prSet>
      <dgm:spPr/>
    </dgm:pt>
    <dgm:pt modelId="{CF7C9E1F-B80F-4F8B-A4DE-7895FC1A0B3B}" type="pres">
      <dgm:prSet presAssocID="{40E747E2-F3B7-4A23-9E8A-DB1916590E43}" presName="level3hierChild" presStyleCnt="0"/>
      <dgm:spPr/>
    </dgm:pt>
    <dgm:pt modelId="{91CF17CB-0C26-4DA4-9880-993A575DEE71}" type="pres">
      <dgm:prSet presAssocID="{2BB0AD50-C79C-4613-A765-D932B13176D2}" presName="conn2-1" presStyleLbl="parChTrans1D2" presStyleIdx="3" presStyleCnt="4"/>
      <dgm:spPr/>
    </dgm:pt>
    <dgm:pt modelId="{A5858A06-7C78-4AAC-BE1C-8C5DA6B11106}" type="pres">
      <dgm:prSet presAssocID="{2BB0AD50-C79C-4613-A765-D932B13176D2}" presName="connTx" presStyleLbl="parChTrans1D2" presStyleIdx="3" presStyleCnt="4"/>
      <dgm:spPr/>
    </dgm:pt>
    <dgm:pt modelId="{CAEBBAED-F12B-4E87-8D53-4EE55E0E8F13}" type="pres">
      <dgm:prSet presAssocID="{0B0E4163-6B66-4646-AA43-3AF7EA6B1AEA}" presName="root2" presStyleCnt="0"/>
      <dgm:spPr/>
    </dgm:pt>
    <dgm:pt modelId="{12013EDD-BBC8-4AFB-B028-B2C42A7BDC2A}" type="pres">
      <dgm:prSet presAssocID="{0B0E4163-6B66-4646-AA43-3AF7EA6B1AEA}" presName="LevelTwoTextNode" presStyleLbl="node2" presStyleIdx="3" presStyleCnt="4" custScaleY="58522">
        <dgm:presLayoutVars>
          <dgm:chPref val="3"/>
        </dgm:presLayoutVars>
      </dgm:prSet>
      <dgm:spPr/>
    </dgm:pt>
    <dgm:pt modelId="{1E002F55-A388-4745-8905-41451BD94623}" type="pres">
      <dgm:prSet presAssocID="{0B0E4163-6B66-4646-AA43-3AF7EA6B1AEA}" presName="level3hierChild" presStyleCnt="0"/>
      <dgm:spPr/>
    </dgm:pt>
  </dgm:ptLst>
  <dgm:cxnLst>
    <dgm:cxn modelId="{0D8EA107-589E-4469-8125-B7368692E788}" type="presOf" srcId="{8B4987A9-911E-4FB8-8BD1-38A5690D7E96}" destId="{5B37AD42-2F9B-42F2-ADA7-DBF9CAE6A194}" srcOrd="0" destOrd="0" presId="urn:microsoft.com/office/officeart/2008/layout/HorizontalMultiLevelHierarchy"/>
    <dgm:cxn modelId="{26107A0E-108F-4E04-B7E4-C06BCB42E8D2}" srcId="{59EC5AEA-7A7A-4CCB-BC52-D203902579FC}" destId="{40E747E2-F3B7-4A23-9E8A-DB1916590E43}" srcOrd="2" destOrd="0" parTransId="{FD821168-75B9-4C8F-B737-6878F3055EB1}" sibTransId="{73A5A08D-77BB-4180-B239-CCB82583DAB1}"/>
    <dgm:cxn modelId="{85CB7012-6A0E-449A-B4CE-5431C830812E}" type="presOf" srcId="{4AB25555-3226-49E8-9525-445C4B736A2B}" destId="{A4869CF4-68B9-4945-84A9-3AEC7A1E2596}" srcOrd="0" destOrd="0" presId="urn:microsoft.com/office/officeart/2008/layout/HorizontalMultiLevelHierarchy"/>
    <dgm:cxn modelId="{BFF29721-BCE7-42D0-B2E6-F8F3C847C9D1}" type="presOf" srcId="{6BE5AEE7-01C9-4717-B751-2694C87B6F52}" destId="{F3625683-7201-4638-9F6D-987569744A31}" srcOrd="0" destOrd="0" presId="urn:microsoft.com/office/officeart/2008/layout/HorizontalMultiLevelHierarchy"/>
    <dgm:cxn modelId="{920B2522-DC0F-4542-8504-81EFC9163121}" type="presOf" srcId="{59EC5AEA-7A7A-4CCB-BC52-D203902579FC}" destId="{1E596DB2-EF0B-4417-8FFD-54567F2F1251}" srcOrd="0" destOrd="0" presId="urn:microsoft.com/office/officeart/2008/layout/HorizontalMultiLevelHierarchy"/>
    <dgm:cxn modelId="{C215C325-FFD3-4E69-A702-1475F805AB1A}" srcId="{4AB25555-3226-49E8-9525-445C4B736A2B}" destId="{59EC5AEA-7A7A-4CCB-BC52-D203902579FC}" srcOrd="0" destOrd="0" parTransId="{D2824801-3244-4186-B5B8-14B372E0FC96}" sibTransId="{15D1A49E-CBB4-4173-8C82-F13BD57E2F3C}"/>
    <dgm:cxn modelId="{4FFF0729-14A3-459B-945B-9ABD55CEB3A8}" type="presOf" srcId="{E463BF71-C425-46F8-9E8E-335E87D49002}" destId="{4E32F725-A482-483D-8752-A5A283166B97}" srcOrd="1" destOrd="0" presId="urn:microsoft.com/office/officeart/2008/layout/HorizontalMultiLevelHierarchy"/>
    <dgm:cxn modelId="{EA251A36-967F-4192-8B94-869A4994F189}" type="presOf" srcId="{FD821168-75B9-4C8F-B737-6878F3055EB1}" destId="{255B3897-A46A-43EC-A402-5507A0AD375D}" srcOrd="0" destOrd="0" presId="urn:microsoft.com/office/officeart/2008/layout/HorizontalMultiLevelHierarchy"/>
    <dgm:cxn modelId="{F0684B5D-046A-4154-A4C5-D8DB71194B97}" type="presOf" srcId="{E463BF71-C425-46F8-9E8E-335E87D49002}" destId="{913DA507-1AE3-432F-95BD-3CCFF535F8BB}" srcOrd="0" destOrd="0" presId="urn:microsoft.com/office/officeart/2008/layout/HorizontalMultiLevelHierarchy"/>
    <dgm:cxn modelId="{8953EF4F-BFB5-4BF9-B44A-A083AC14558F}" type="presOf" srcId="{5FEEBB0F-9C5C-458A-888E-F12E8727907C}" destId="{B19D4656-E5D7-466C-B792-6EAD727FBE9C}" srcOrd="0" destOrd="0" presId="urn:microsoft.com/office/officeart/2008/layout/HorizontalMultiLevelHierarchy"/>
    <dgm:cxn modelId="{E1DC2D75-80B2-4EE4-A77B-485E8C98E335}" type="presOf" srcId="{2BB0AD50-C79C-4613-A765-D932B13176D2}" destId="{A5858A06-7C78-4AAC-BE1C-8C5DA6B11106}" srcOrd="1" destOrd="0" presId="urn:microsoft.com/office/officeart/2008/layout/HorizontalMultiLevelHierarchy"/>
    <dgm:cxn modelId="{B216F680-E5A8-4151-8BA0-C0A25C028034}" type="presOf" srcId="{2BB0AD50-C79C-4613-A765-D932B13176D2}" destId="{91CF17CB-0C26-4DA4-9880-993A575DEE71}" srcOrd="0" destOrd="0" presId="urn:microsoft.com/office/officeart/2008/layout/HorizontalMultiLevelHierarchy"/>
    <dgm:cxn modelId="{4F9B6B8C-9B87-4B73-A59F-7F330E85585C}" srcId="{59EC5AEA-7A7A-4CCB-BC52-D203902579FC}" destId="{5FEEBB0F-9C5C-458A-888E-F12E8727907C}" srcOrd="0" destOrd="0" parTransId="{8B4987A9-911E-4FB8-8BD1-38A5690D7E96}" sibTransId="{0D1F7AFC-8405-4B6B-8049-7E150298AAF4}"/>
    <dgm:cxn modelId="{424DD88E-C3FE-480E-B922-4119CF63B177}" type="presOf" srcId="{40E747E2-F3B7-4A23-9E8A-DB1916590E43}" destId="{C8ADCDD6-7F2D-40A3-B50F-AEB094A38405}" srcOrd="0" destOrd="0" presId="urn:microsoft.com/office/officeart/2008/layout/HorizontalMultiLevelHierarchy"/>
    <dgm:cxn modelId="{C1E64896-9006-46A4-8FBC-28247D2C4742}" type="presOf" srcId="{0B0E4163-6B66-4646-AA43-3AF7EA6B1AEA}" destId="{12013EDD-BBC8-4AFB-B028-B2C42A7BDC2A}" srcOrd="0" destOrd="0" presId="urn:microsoft.com/office/officeart/2008/layout/HorizontalMultiLevelHierarchy"/>
    <dgm:cxn modelId="{994AB0A1-A61C-485F-8769-A57DFCE64B55}" type="presOf" srcId="{8B4987A9-911E-4FB8-8BD1-38A5690D7E96}" destId="{452F9ECE-9035-499F-B758-A8A9C9326557}" srcOrd="1" destOrd="0" presId="urn:microsoft.com/office/officeart/2008/layout/HorizontalMultiLevelHierarchy"/>
    <dgm:cxn modelId="{7D0CECC6-9311-4ED0-A0EA-62AD69A83A83}" type="presOf" srcId="{FD821168-75B9-4C8F-B737-6878F3055EB1}" destId="{FC398C12-018C-4CE1-8C7C-73B07FC407AE}" srcOrd="1" destOrd="0" presId="urn:microsoft.com/office/officeart/2008/layout/HorizontalMultiLevelHierarchy"/>
    <dgm:cxn modelId="{D581C5E0-3F71-43C9-8822-1B723D0FF40C}" srcId="{59EC5AEA-7A7A-4CCB-BC52-D203902579FC}" destId="{0B0E4163-6B66-4646-AA43-3AF7EA6B1AEA}" srcOrd="3" destOrd="0" parTransId="{2BB0AD50-C79C-4613-A765-D932B13176D2}" sibTransId="{0675A19A-FFFE-4131-BD94-A74811D719CA}"/>
    <dgm:cxn modelId="{8D6381FB-586B-48CE-9633-3147108CCC82}" srcId="{59EC5AEA-7A7A-4CCB-BC52-D203902579FC}" destId="{6BE5AEE7-01C9-4717-B751-2694C87B6F52}" srcOrd="1" destOrd="0" parTransId="{E463BF71-C425-46F8-9E8E-335E87D49002}" sibTransId="{B0895913-D309-4537-B013-8D4A29886AE9}"/>
    <dgm:cxn modelId="{7013412C-B186-44F6-884A-A8E33605624E}" type="presParOf" srcId="{A4869CF4-68B9-4945-84A9-3AEC7A1E2596}" destId="{270791AA-4C43-4C99-BF07-898DBE3EA8C1}" srcOrd="0" destOrd="0" presId="urn:microsoft.com/office/officeart/2008/layout/HorizontalMultiLevelHierarchy"/>
    <dgm:cxn modelId="{074E929C-3A1D-41E7-AA30-DD686A7EA271}" type="presParOf" srcId="{270791AA-4C43-4C99-BF07-898DBE3EA8C1}" destId="{1E596DB2-EF0B-4417-8FFD-54567F2F1251}" srcOrd="0" destOrd="0" presId="urn:microsoft.com/office/officeart/2008/layout/HorizontalMultiLevelHierarchy"/>
    <dgm:cxn modelId="{EBAEC92E-FBFE-4471-B33D-2A03EF24E146}" type="presParOf" srcId="{270791AA-4C43-4C99-BF07-898DBE3EA8C1}" destId="{2F5E399B-5966-466B-82AF-826E3D5A7C91}" srcOrd="1" destOrd="0" presId="urn:microsoft.com/office/officeart/2008/layout/HorizontalMultiLevelHierarchy"/>
    <dgm:cxn modelId="{21697A81-98D0-4A74-B34F-A8CC6E46CAF0}" type="presParOf" srcId="{2F5E399B-5966-466B-82AF-826E3D5A7C91}" destId="{5B37AD42-2F9B-42F2-ADA7-DBF9CAE6A194}" srcOrd="0" destOrd="0" presId="urn:microsoft.com/office/officeart/2008/layout/HorizontalMultiLevelHierarchy"/>
    <dgm:cxn modelId="{EEAFB540-D117-4158-A891-3CB366904668}" type="presParOf" srcId="{5B37AD42-2F9B-42F2-ADA7-DBF9CAE6A194}" destId="{452F9ECE-9035-499F-B758-A8A9C9326557}" srcOrd="0" destOrd="0" presId="urn:microsoft.com/office/officeart/2008/layout/HorizontalMultiLevelHierarchy"/>
    <dgm:cxn modelId="{13A3D213-7F5A-4F39-8C60-569DAEB9BEBB}" type="presParOf" srcId="{2F5E399B-5966-466B-82AF-826E3D5A7C91}" destId="{004AB703-9618-46D9-B6F5-789C8CD9BECF}" srcOrd="1" destOrd="0" presId="urn:microsoft.com/office/officeart/2008/layout/HorizontalMultiLevelHierarchy"/>
    <dgm:cxn modelId="{D499E81C-8EDA-4936-9F20-B7F39FB865BF}" type="presParOf" srcId="{004AB703-9618-46D9-B6F5-789C8CD9BECF}" destId="{B19D4656-E5D7-466C-B792-6EAD727FBE9C}" srcOrd="0" destOrd="0" presId="urn:microsoft.com/office/officeart/2008/layout/HorizontalMultiLevelHierarchy"/>
    <dgm:cxn modelId="{FA301C13-065A-4501-AB3A-6B87B4485D3D}" type="presParOf" srcId="{004AB703-9618-46D9-B6F5-789C8CD9BECF}" destId="{642F2E65-DE7B-45F1-BE75-B1838CE10000}" srcOrd="1" destOrd="0" presId="urn:microsoft.com/office/officeart/2008/layout/HorizontalMultiLevelHierarchy"/>
    <dgm:cxn modelId="{76001463-83BA-430C-909C-9362EC62C934}" type="presParOf" srcId="{2F5E399B-5966-466B-82AF-826E3D5A7C91}" destId="{913DA507-1AE3-432F-95BD-3CCFF535F8BB}" srcOrd="2" destOrd="0" presId="urn:microsoft.com/office/officeart/2008/layout/HorizontalMultiLevelHierarchy"/>
    <dgm:cxn modelId="{594D3C11-A311-4B59-B53E-93C6316C33C7}" type="presParOf" srcId="{913DA507-1AE3-432F-95BD-3CCFF535F8BB}" destId="{4E32F725-A482-483D-8752-A5A283166B97}" srcOrd="0" destOrd="0" presId="urn:microsoft.com/office/officeart/2008/layout/HorizontalMultiLevelHierarchy"/>
    <dgm:cxn modelId="{88D890D7-5F66-44B8-A34A-614501047785}" type="presParOf" srcId="{2F5E399B-5966-466B-82AF-826E3D5A7C91}" destId="{14396BFE-4784-43CF-8A41-4370C568E404}" srcOrd="3" destOrd="0" presId="urn:microsoft.com/office/officeart/2008/layout/HorizontalMultiLevelHierarchy"/>
    <dgm:cxn modelId="{6DCFB801-9E36-47C7-B151-11C41F57ADD2}" type="presParOf" srcId="{14396BFE-4784-43CF-8A41-4370C568E404}" destId="{F3625683-7201-4638-9F6D-987569744A31}" srcOrd="0" destOrd="0" presId="urn:microsoft.com/office/officeart/2008/layout/HorizontalMultiLevelHierarchy"/>
    <dgm:cxn modelId="{39716E7D-7C93-417F-B749-3F5B7AB4A641}" type="presParOf" srcId="{14396BFE-4784-43CF-8A41-4370C568E404}" destId="{9C0F89CD-1BDD-4276-9D1E-6D5CB17E9522}" srcOrd="1" destOrd="0" presId="urn:microsoft.com/office/officeart/2008/layout/HorizontalMultiLevelHierarchy"/>
    <dgm:cxn modelId="{D2429162-55C1-4E4B-A89D-989B94886624}" type="presParOf" srcId="{2F5E399B-5966-466B-82AF-826E3D5A7C91}" destId="{255B3897-A46A-43EC-A402-5507A0AD375D}" srcOrd="4" destOrd="0" presId="urn:microsoft.com/office/officeart/2008/layout/HorizontalMultiLevelHierarchy"/>
    <dgm:cxn modelId="{BDA93580-460C-4ED2-9013-9F22F738BF0B}" type="presParOf" srcId="{255B3897-A46A-43EC-A402-5507A0AD375D}" destId="{FC398C12-018C-4CE1-8C7C-73B07FC407AE}" srcOrd="0" destOrd="0" presId="urn:microsoft.com/office/officeart/2008/layout/HorizontalMultiLevelHierarchy"/>
    <dgm:cxn modelId="{58D66BB8-9752-4CA4-A934-22347AF776C7}" type="presParOf" srcId="{2F5E399B-5966-466B-82AF-826E3D5A7C91}" destId="{6C2CDF28-114F-4536-AB92-343EDDC0A825}" srcOrd="5" destOrd="0" presId="urn:microsoft.com/office/officeart/2008/layout/HorizontalMultiLevelHierarchy"/>
    <dgm:cxn modelId="{D3C8DCED-EABA-4748-9D20-08C54C65EA69}" type="presParOf" srcId="{6C2CDF28-114F-4536-AB92-343EDDC0A825}" destId="{C8ADCDD6-7F2D-40A3-B50F-AEB094A38405}" srcOrd="0" destOrd="0" presId="urn:microsoft.com/office/officeart/2008/layout/HorizontalMultiLevelHierarchy"/>
    <dgm:cxn modelId="{94B9FBE3-2CA7-400D-B0C1-2BDAA6D9417B}" type="presParOf" srcId="{6C2CDF28-114F-4536-AB92-343EDDC0A825}" destId="{CF7C9E1F-B80F-4F8B-A4DE-7895FC1A0B3B}" srcOrd="1" destOrd="0" presId="urn:microsoft.com/office/officeart/2008/layout/HorizontalMultiLevelHierarchy"/>
    <dgm:cxn modelId="{D2712699-4105-418A-8E33-E6A9F5FEA0E7}" type="presParOf" srcId="{2F5E399B-5966-466B-82AF-826E3D5A7C91}" destId="{91CF17CB-0C26-4DA4-9880-993A575DEE71}" srcOrd="6" destOrd="0" presId="urn:microsoft.com/office/officeart/2008/layout/HorizontalMultiLevelHierarchy"/>
    <dgm:cxn modelId="{07F98978-E2C9-4869-99D4-80D6C0A41259}" type="presParOf" srcId="{91CF17CB-0C26-4DA4-9880-993A575DEE71}" destId="{A5858A06-7C78-4AAC-BE1C-8C5DA6B11106}" srcOrd="0" destOrd="0" presId="urn:microsoft.com/office/officeart/2008/layout/HorizontalMultiLevelHierarchy"/>
    <dgm:cxn modelId="{D99080AF-A8EB-4925-80B5-FF19FA2D8A01}" type="presParOf" srcId="{2F5E399B-5966-466B-82AF-826E3D5A7C91}" destId="{CAEBBAED-F12B-4E87-8D53-4EE55E0E8F13}" srcOrd="7" destOrd="0" presId="urn:microsoft.com/office/officeart/2008/layout/HorizontalMultiLevelHierarchy"/>
    <dgm:cxn modelId="{B42B2F8F-A4D2-498D-926E-1884F6E0CA9E}" type="presParOf" srcId="{CAEBBAED-F12B-4E87-8D53-4EE55E0E8F13}" destId="{12013EDD-BBC8-4AFB-B028-B2C42A7BDC2A}" srcOrd="0" destOrd="0" presId="urn:microsoft.com/office/officeart/2008/layout/HorizontalMultiLevelHierarchy"/>
    <dgm:cxn modelId="{11EA02EF-CA20-4FF3-9D97-C2DE2866CB6C}" type="presParOf" srcId="{CAEBBAED-F12B-4E87-8D53-4EE55E0E8F13}" destId="{1E002F55-A388-4745-8905-41451BD9462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B25555-3226-49E8-9525-445C4B736A2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EC5AEA-7A7A-4CCB-BC52-D203902579FC}">
      <dgm:prSet phldrT="[Tes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it-IT" sz="3800" dirty="0"/>
            <a:t>PA Trento</a:t>
          </a:r>
          <a:endParaRPr lang="en-GB" sz="3800" dirty="0"/>
        </a:p>
      </dgm:t>
    </dgm:pt>
    <dgm:pt modelId="{D2824801-3244-4186-B5B8-14B372E0FC96}" type="parTrans" cxnId="{C215C325-FFD3-4E69-A702-1475F805AB1A}">
      <dgm:prSet/>
      <dgm:spPr/>
      <dgm:t>
        <a:bodyPr/>
        <a:lstStyle/>
        <a:p>
          <a:endParaRPr lang="en-GB"/>
        </a:p>
      </dgm:t>
    </dgm:pt>
    <dgm:pt modelId="{15D1A49E-CBB4-4173-8C82-F13BD57E2F3C}" type="sibTrans" cxnId="{C215C325-FFD3-4E69-A702-1475F805AB1A}">
      <dgm:prSet/>
      <dgm:spPr/>
      <dgm:t>
        <a:bodyPr/>
        <a:lstStyle/>
        <a:p>
          <a:endParaRPr lang="en-GB"/>
        </a:p>
      </dgm:t>
    </dgm:pt>
    <dgm:pt modelId="{11A54745-0AC7-4429-9A24-6502D22AFF35}">
      <dgm:prSet phldrT="[Tes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it-IT" sz="1200" dirty="0"/>
            <a:t>La formazione professionalizzante in preparazione alla nuova domanda di lavoro (Contributo – 3Ac)</a:t>
          </a:r>
          <a:endParaRPr lang="en-GB" sz="1200" dirty="0"/>
        </a:p>
      </dgm:t>
    </dgm:pt>
    <dgm:pt modelId="{CB72F2FD-E8F4-4D73-89F4-D04DFBF368F6}" type="sibTrans" cxnId="{8BBA6189-6CB0-42C0-833E-9A20EB023117}">
      <dgm:prSet/>
      <dgm:spPr/>
      <dgm:t>
        <a:bodyPr/>
        <a:lstStyle/>
        <a:p>
          <a:endParaRPr lang="en-GB"/>
        </a:p>
      </dgm:t>
    </dgm:pt>
    <dgm:pt modelId="{575C2FB2-8CC7-44A0-B564-C452839E76E8}" type="parTrans" cxnId="{8BBA6189-6CB0-42C0-833E-9A20EB023117}">
      <dgm:prSet/>
      <dgm:spPr>
        <a:solidFill>
          <a:schemeClr val="tx1">
            <a:lumMod val="65000"/>
            <a:lumOff val="35000"/>
          </a:schemeClr>
        </a:solidFill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en-GB"/>
        </a:p>
      </dgm:t>
    </dgm:pt>
    <dgm:pt modelId="{478F69F1-FBE9-4057-927E-DDB4E04DEF5F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it-IT" sz="1200" dirty="0"/>
            <a:t>La formazione professionalizzante in preparazione alla nuova domanda di lavoro (Voucher – 3G)</a:t>
          </a:r>
          <a:endParaRPr lang="en-GB" sz="1200" dirty="0"/>
        </a:p>
      </dgm:t>
    </dgm:pt>
    <dgm:pt modelId="{B419A6B4-583C-4019-AB93-81F0E45B5B63}" type="parTrans" cxnId="{6DECDCF3-C0CB-4696-AFBA-52EA0601C22B}">
      <dgm:prSet/>
      <dgm:spPr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en-GB"/>
        </a:p>
      </dgm:t>
    </dgm:pt>
    <dgm:pt modelId="{9BEBA5C2-6769-4F9C-BDB0-9778A4E9AB42}" type="sibTrans" cxnId="{6DECDCF3-C0CB-4696-AFBA-52EA0601C22B}">
      <dgm:prSet/>
      <dgm:spPr/>
      <dgm:t>
        <a:bodyPr/>
        <a:lstStyle/>
        <a:p>
          <a:endParaRPr lang="en-GB"/>
        </a:p>
      </dgm:t>
    </dgm:pt>
    <dgm:pt modelId="{E49A44B5-66E2-4320-BD85-5637E38D5535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it-IT" sz="1200" dirty="0"/>
            <a:t>Percorsi formativi per l'acquisizione delle competenze chiave – </a:t>
          </a:r>
          <a:r>
            <a:rPr lang="it-IT" sz="1200" dirty="0" err="1"/>
            <a:t>Key</a:t>
          </a:r>
          <a:r>
            <a:rPr lang="it-IT" sz="1200" dirty="0"/>
            <a:t> </a:t>
          </a:r>
          <a:r>
            <a:rPr lang="it-IT" sz="1200" dirty="0" err="1"/>
            <a:t>Competence</a:t>
          </a:r>
          <a:endParaRPr lang="en-GB" sz="1200" dirty="0"/>
        </a:p>
      </dgm:t>
    </dgm:pt>
    <dgm:pt modelId="{2501BA70-6882-4649-B6E5-F5D6DCB47755}" type="parTrans" cxnId="{3716D3FD-96FD-4F68-B1B7-4621F09AC9AF}">
      <dgm:prSet/>
      <dgm:spPr>
        <a:solidFill>
          <a:schemeClr val="tx1">
            <a:lumMod val="65000"/>
            <a:lumOff val="35000"/>
          </a:schemeClr>
        </a:solidFill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en-GB"/>
        </a:p>
      </dgm:t>
    </dgm:pt>
    <dgm:pt modelId="{0D5C125F-94DA-466D-AF7A-3A2C3C5D6430}" type="sibTrans" cxnId="{3716D3FD-96FD-4F68-B1B7-4621F09AC9AF}">
      <dgm:prSet/>
      <dgm:spPr/>
      <dgm:t>
        <a:bodyPr/>
        <a:lstStyle/>
        <a:p>
          <a:endParaRPr lang="en-GB"/>
        </a:p>
      </dgm:t>
    </dgm:pt>
    <dgm:pt modelId="{A4869CF4-68B9-4945-84A9-3AEC7A1E2596}" type="pres">
      <dgm:prSet presAssocID="{4AB25555-3226-49E8-9525-445C4B736A2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70791AA-4C43-4C99-BF07-898DBE3EA8C1}" type="pres">
      <dgm:prSet presAssocID="{59EC5AEA-7A7A-4CCB-BC52-D203902579FC}" presName="root1" presStyleCnt="0"/>
      <dgm:spPr/>
    </dgm:pt>
    <dgm:pt modelId="{1E596DB2-EF0B-4417-8FFD-54567F2F1251}" type="pres">
      <dgm:prSet presAssocID="{59EC5AEA-7A7A-4CCB-BC52-D203902579FC}" presName="LevelOneTextNode" presStyleLbl="node0" presStyleIdx="0" presStyleCnt="1" custScaleX="86989">
        <dgm:presLayoutVars>
          <dgm:chPref val="3"/>
        </dgm:presLayoutVars>
      </dgm:prSet>
      <dgm:spPr/>
    </dgm:pt>
    <dgm:pt modelId="{2F5E399B-5966-466B-82AF-826E3D5A7C91}" type="pres">
      <dgm:prSet presAssocID="{59EC5AEA-7A7A-4CCB-BC52-D203902579FC}" presName="level2hierChild" presStyleCnt="0"/>
      <dgm:spPr/>
    </dgm:pt>
    <dgm:pt modelId="{5A586C99-DAE5-4B3E-84BD-59A05EE2603D}" type="pres">
      <dgm:prSet presAssocID="{575C2FB2-8CC7-44A0-B564-C452839E76E8}" presName="conn2-1" presStyleLbl="parChTrans1D2" presStyleIdx="0" presStyleCnt="3"/>
      <dgm:spPr/>
    </dgm:pt>
    <dgm:pt modelId="{E1FD30EF-D8CC-4E46-96F6-99C561503A96}" type="pres">
      <dgm:prSet presAssocID="{575C2FB2-8CC7-44A0-B564-C452839E76E8}" presName="connTx" presStyleLbl="parChTrans1D2" presStyleIdx="0" presStyleCnt="3"/>
      <dgm:spPr/>
    </dgm:pt>
    <dgm:pt modelId="{2465DCD9-8261-4772-8FD0-3F77B72C0C9E}" type="pres">
      <dgm:prSet presAssocID="{11A54745-0AC7-4429-9A24-6502D22AFF35}" presName="root2" presStyleCnt="0"/>
      <dgm:spPr/>
    </dgm:pt>
    <dgm:pt modelId="{587FA4C5-72FF-4915-9C98-559ED8572F19}" type="pres">
      <dgm:prSet presAssocID="{11A54745-0AC7-4429-9A24-6502D22AFF35}" presName="LevelTwoTextNode" presStyleLbl="node2" presStyleIdx="0" presStyleCnt="3">
        <dgm:presLayoutVars>
          <dgm:chPref val="3"/>
        </dgm:presLayoutVars>
      </dgm:prSet>
      <dgm:spPr/>
    </dgm:pt>
    <dgm:pt modelId="{945C9A55-EF1D-4A1A-8E4C-82F2034EC332}" type="pres">
      <dgm:prSet presAssocID="{11A54745-0AC7-4429-9A24-6502D22AFF35}" presName="level3hierChild" presStyleCnt="0"/>
      <dgm:spPr/>
    </dgm:pt>
    <dgm:pt modelId="{0998B3EC-31B0-4C8C-938E-C2E6FD1A8EE0}" type="pres">
      <dgm:prSet presAssocID="{B419A6B4-583C-4019-AB93-81F0E45B5B63}" presName="conn2-1" presStyleLbl="parChTrans1D2" presStyleIdx="1" presStyleCnt="3"/>
      <dgm:spPr/>
    </dgm:pt>
    <dgm:pt modelId="{48B74A2A-C1D0-4D85-9092-5C584622E102}" type="pres">
      <dgm:prSet presAssocID="{B419A6B4-583C-4019-AB93-81F0E45B5B63}" presName="connTx" presStyleLbl="parChTrans1D2" presStyleIdx="1" presStyleCnt="3"/>
      <dgm:spPr/>
    </dgm:pt>
    <dgm:pt modelId="{9A87DE26-2176-4B20-A22F-6D03112FA2B1}" type="pres">
      <dgm:prSet presAssocID="{478F69F1-FBE9-4057-927E-DDB4E04DEF5F}" presName="root2" presStyleCnt="0"/>
      <dgm:spPr/>
    </dgm:pt>
    <dgm:pt modelId="{6A43892F-AD6B-4193-84BC-CB3A4A8DEE90}" type="pres">
      <dgm:prSet presAssocID="{478F69F1-FBE9-4057-927E-DDB4E04DEF5F}" presName="LevelTwoTextNode" presStyleLbl="node2" presStyleIdx="1" presStyleCnt="3">
        <dgm:presLayoutVars>
          <dgm:chPref val="3"/>
        </dgm:presLayoutVars>
      </dgm:prSet>
      <dgm:spPr/>
    </dgm:pt>
    <dgm:pt modelId="{DC1B7ACB-D378-417F-890E-9EDEBC836F51}" type="pres">
      <dgm:prSet presAssocID="{478F69F1-FBE9-4057-927E-DDB4E04DEF5F}" presName="level3hierChild" presStyleCnt="0"/>
      <dgm:spPr/>
    </dgm:pt>
    <dgm:pt modelId="{3582706B-F38A-498A-9F92-CE2757F2E381}" type="pres">
      <dgm:prSet presAssocID="{2501BA70-6882-4649-B6E5-F5D6DCB47755}" presName="conn2-1" presStyleLbl="parChTrans1D2" presStyleIdx="2" presStyleCnt="3"/>
      <dgm:spPr/>
    </dgm:pt>
    <dgm:pt modelId="{1F908016-365F-4A12-8AFE-088C7AF3FD73}" type="pres">
      <dgm:prSet presAssocID="{2501BA70-6882-4649-B6E5-F5D6DCB47755}" presName="connTx" presStyleLbl="parChTrans1D2" presStyleIdx="2" presStyleCnt="3"/>
      <dgm:spPr/>
    </dgm:pt>
    <dgm:pt modelId="{56878980-789C-4917-B4A8-F8B05DF18C90}" type="pres">
      <dgm:prSet presAssocID="{E49A44B5-66E2-4320-BD85-5637E38D5535}" presName="root2" presStyleCnt="0"/>
      <dgm:spPr/>
    </dgm:pt>
    <dgm:pt modelId="{BD6EB962-8BCC-4719-975F-E863C4E80B0F}" type="pres">
      <dgm:prSet presAssocID="{E49A44B5-66E2-4320-BD85-5637E38D5535}" presName="LevelTwoTextNode" presStyleLbl="node2" presStyleIdx="2" presStyleCnt="3">
        <dgm:presLayoutVars>
          <dgm:chPref val="3"/>
        </dgm:presLayoutVars>
      </dgm:prSet>
      <dgm:spPr/>
    </dgm:pt>
    <dgm:pt modelId="{D4BA1647-1CC0-41F7-A67B-EE476F8A7AB9}" type="pres">
      <dgm:prSet presAssocID="{E49A44B5-66E2-4320-BD85-5637E38D5535}" presName="level3hierChild" presStyleCnt="0"/>
      <dgm:spPr/>
    </dgm:pt>
  </dgm:ptLst>
  <dgm:cxnLst>
    <dgm:cxn modelId="{4A927111-60B6-4228-95B6-731E309367C5}" type="presOf" srcId="{2501BA70-6882-4649-B6E5-F5D6DCB47755}" destId="{1F908016-365F-4A12-8AFE-088C7AF3FD73}" srcOrd="1" destOrd="0" presId="urn:microsoft.com/office/officeart/2008/layout/HorizontalMultiLevelHierarchy"/>
    <dgm:cxn modelId="{85CB7012-6A0E-449A-B4CE-5431C830812E}" type="presOf" srcId="{4AB25555-3226-49E8-9525-445C4B736A2B}" destId="{A4869CF4-68B9-4945-84A9-3AEC7A1E2596}" srcOrd="0" destOrd="0" presId="urn:microsoft.com/office/officeart/2008/layout/HorizontalMultiLevelHierarchy"/>
    <dgm:cxn modelId="{29EB441F-2FAE-49A4-AB8F-E6C2A91A77BA}" type="presOf" srcId="{B419A6B4-583C-4019-AB93-81F0E45B5B63}" destId="{48B74A2A-C1D0-4D85-9092-5C584622E102}" srcOrd="1" destOrd="0" presId="urn:microsoft.com/office/officeart/2008/layout/HorizontalMultiLevelHierarchy"/>
    <dgm:cxn modelId="{920B2522-DC0F-4542-8504-81EFC9163121}" type="presOf" srcId="{59EC5AEA-7A7A-4CCB-BC52-D203902579FC}" destId="{1E596DB2-EF0B-4417-8FFD-54567F2F1251}" srcOrd="0" destOrd="0" presId="urn:microsoft.com/office/officeart/2008/layout/HorizontalMultiLevelHierarchy"/>
    <dgm:cxn modelId="{C215C325-FFD3-4E69-A702-1475F805AB1A}" srcId="{4AB25555-3226-49E8-9525-445C4B736A2B}" destId="{59EC5AEA-7A7A-4CCB-BC52-D203902579FC}" srcOrd="0" destOrd="0" parTransId="{D2824801-3244-4186-B5B8-14B372E0FC96}" sibTransId="{15D1A49E-CBB4-4173-8C82-F13BD57E2F3C}"/>
    <dgm:cxn modelId="{CC3D9A26-CECF-46D4-B8A2-D959BEFD86B6}" type="presOf" srcId="{478F69F1-FBE9-4057-927E-DDB4E04DEF5F}" destId="{6A43892F-AD6B-4193-84BC-CB3A4A8DEE90}" srcOrd="0" destOrd="0" presId="urn:microsoft.com/office/officeart/2008/layout/HorizontalMultiLevelHierarchy"/>
    <dgm:cxn modelId="{A0F1B85B-8959-4B99-B108-D15EDBE3B3F9}" type="presOf" srcId="{575C2FB2-8CC7-44A0-B564-C452839E76E8}" destId="{E1FD30EF-D8CC-4E46-96F6-99C561503A96}" srcOrd="1" destOrd="0" presId="urn:microsoft.com/office/officeart/2008/layout/HorizontalMultiLevelHierarchy"/>
    <dgm:cxn modelId="{912BC073-E6BA-4B97-80E1-83592A3EC369}" type="presOf" srcId="{575C2FB2-8CC7-44A0-B564-C452839E76E8}" destId="{5A586C99-DAE5-4B3E-84BD-59A05EE2603D}" srcOrd="0" destOrd="0" presId="urn:microsoft.com/office/officeart/2008/layout/HorizontalMultiLevelHierarchy"/>
    <dgm:cxn modelId="{8BBA6189-6CB0-42C0-833E-9A20EB023117}" srcId="{59EC5AEA-7A7A-4CCB-BC52-D203902579FC}" destId="{11A54745-0AC7-4429-9A24-6502D22AFF35}" srcOrd="0" destOrd="0" parTransId="{575C2FB2-8CC7-44A0-B564-C452839E76E8}" sibTransId="{CB72F2FD-E8F4-4D73-89F4-D04DFBF368F6}"/>
    <dgm:cxn modelId="{1C56CBD5-AF5F-4C27-8167-D3E55CDF6387}" type="presOf" srcId="{B419A6B4-583C-4019-AB93-81F0E45B5B63}" destId="{0998B3EC-31B0-4C8C-938E-C2E6FD1A8EE0}" srcOrd="0" destOrd="0" presId="urn:microsoft.com/office/officeart/2008/layout/HorizontalMultiLevelHierarchy"/>
    <dgm:cxn modelId="{13F95FE2-F6C3-4FF7-84A3-A5DF1C808F1D}" type="presOf" srcId="{2501BA70-6882-4649-B6E5-F5D6DCB47755}" destId="{3582706B-F38A-498A-9F92-CE2757F2E381}" srcOrd="0" destOrd="0" presId="urn:microsoft.com/office/officeart/2008/layout/HorizontalMultiLevelHierarchy"/>
    <dgm:cxn modelId="{A66E1DE4-2B98-48CC-B407-9A6DEDA1C80A}" type="presOf" srcId="{11A54745-0AC7-4429-9A24-6502D22AFF35}" destId="{587FA4C5-72FF-4915-9C98-559ED8572F19}" srcOrd="0" destOrd="0" presId="urn:microsoft.com/office/officeart/2008/layout/HorizontalMultiLevelHierarchy"/>
    <dgm:cxn modelId="{49123EF0-93C4-4818-ADCA-E9EFFF30865A}" type="presOf" srcId="{E49A44B5-66E2-4320-BD85-5637E38D5535}" destId="{BD6EB962-8BCC-4719-975F-E863C4E80B0F}" srcOrd="0" destOrd="0" presId="urn:microsoft.com/office/officeart/2008/layout/HorizontalMultiLevelHierarchy"/>
    <dgm:cxn modelId="{6DECDCF3-C0CB-4696-AFBA-52EA0601C22B}" srcId="{59EC5AEA-7A7A-4CCB-BC52-D203902579FC}" destId="{478F69F1-FBE9-4057-927E-DDB4E04DEF5F}" srcOrd="1" destOrd="0" parTransId="{B419A6B4-583C-4019-AB93-81F0E45B5B63}" sibTransId="{9BEBA5C2-6769-4F9C-BDB0-9778A4E9AB42}"/>
    <dgm:cxn modelId="{3716D3FD-96FD-4F68-B1B7-4621F09AC9AF}" srcId="{59EC5AEA-7A7A-4CCB-BC52-D203902579FC}" destId="{E49A44B5-66E2-4320-BD85-5637E38D5535}" srcOrd="2" destOrd="0" parTransId="{2501BA70-6882-4649-B6E5-F5D6DCB47755}" sibTransId="{0D5C125F-94DA-466D-AF7A-3A2C3C5D6430}"/>
    <dgm:cxn modelId="{7013412C-B186-44F6-884A-A8E33605624E}" type="presParOf" srcId="{A4869CF4-68B9-4945-84A9-3AEC7A1E2596}" destId="{270791AA-4C43-4C99-BF07-898DBE3EA8C1}" srcOrd="0" destOrd="0" presId="urn:microsoft.com/office/officeart/2008/layout/HorizontalMultiLevelHierarchy"/>
    <dgm:cxn modelId="{074E929C-3A1D-41E7-AA30-DD686A7EA271}" type="presParOf" srcId="{270791AA-4C43-4C99-BF07-898DBE3EA8C1}" destId="{1E596DB2-EF0B-4417-8FFD-54567F2F1251}" srcOrd="0" destOrd="0" presId="urn:microsoft.com/office/officeart/2008/layout/HorizontalMultiLevelHierarchy"/>
    <dgm:cxn modelId="{EBAEC92E-FBFE-4471-B33D-2A03EF24E146}" type="presParOf" srcId="{270791AA-4C43-4C99-BF07-898DBE3EA8C1}" destId="{2F5E399B-5966-466B-82AF-826E3D5A7C91}" srcOrd="1" destOrd="0" presId="urn:microsoft.com/office/officeart/2008/layout/HorizontalMultiLevelHierarchy"/>
    <dgm:cxn modelId="{6814EFE4-592D-43D5-97F5-519AF70534EC}" type="presParOf" srcId="{2F5E399B-5966-466B-82AF-826E3D5A7C91}" destId="{5A586C99-DAE5-4B3E-84BD-59A05EE2603D}" srcOrd="0" destOrd="0" presId="urn:microsoft.com/office/officeart/2008/layout/HorizontalMultiLevelHierarchy"/>
    <dgm:cxn modelId="{DA68890F-51A8-4621-8C4E-0A5B3E4BCBF2}" type="presParOf" srcId="{5A586C99-DAE5-4B3E-84BD-59A05EE2603D}" destId="{E1FD30EF-D8CC-4E46-96F6-99C561503A96}" srcOrd="0" destOrd="0" presId="urn:microsoft.com/office/officeart/2008/layout/HorizontalMultiLevelHierarchy"/>
    <dgm:cxn modelId="{FEAF646F-8143-4F5A-A507-C12B983537F9}" type="presParOf" srcId="{2F5E399B-5966-466B-82AF-826E3D5A7C91}" destId="{2465DCD9-8261-4772-8FD0-3F77B72C0C9E}" srcOrd="1" destOrd="0" presId="urn:microsoft.com/office/officeart/2008/layout/HorizontalMultiLevelHierarchy"/>
    <dgm:cxn modelId="{BF81EA05-5C27-457B-9E9F-57962243A02D}" type="presParOf" srcId="{2465DCD9-8261-4772-8FD0-3F77B72C0C9E}" destId="{587FA4C5-72FF-4915-9C98-559ED8572F19}" srcOrd="0" destOrd="0" presId="urn:microsoft.com/office/officeart/2008/layout/HorizontalMultiLevelHierarchy"/>
    <dgm:cxn modelId="{A8103E00-F0DA-472E-B6C8-F43C0A0610E9}" type="presParOf" srcId="{2465DCD9-8261-4772-8FD0-3F77B72C0C9E}" destId="{945C9A55-EF1D-4A1A-8E4C-82F2034EC332}" srcOrd="1" destOrd="0" presId="urn:microsoft.com/office/officeart/2008/layout/HorizontalMultiLevelHierarchy"/>
    <dgm:cxn modelId="{AE8EFF73-679B-46E3-B117-B0EF1CD8BEF3}" type="presParOf" srcId="{2F5E399B-5966-466B-82AF-826E3D5A7C91}" destId="{0998B3EC-31B0-4C8C-938E-C2E6FD1A8EE0}" srcOrd="2" destOrd="0" presId="urn:microsoft.com/office/officeart/2008/layout/HorizontalMultiLevelHierarchy"/>
    <dgm:cxn modelId="{544AE2C9-8710-4244-BB41-76361E8FD819}" type="presParOf" srcId="{0998B3EC-31B0-4C8C-938E-C2E6FD1A8EE0}" destId="{48B74A2A-C1D0-4D85-9092-5C584622E102}" srcOrd="0" destOrd="0" presId="urn:microsoft.com/office/officeart/2008/layout/HorizontalMultiLevelHierarchy"/>
    <dgm:cxn modelId="{700CDF3C-E078-4977-A35D-0EB88C3A0DCC}" type="presParOf" srcId="{2F5E399B-5966-466B-82AF-826E3D5A7C91}" destId="{9A87DE26-2176-4B20-A22F-6D03112FA2B1}" srcOrd="3" destOrd="0" presId="urn:microsoft.com/office/officeart/2008/layout/HorizontalMultiLevelHierarchy"/>
    <dgm:cxn modelId="{BC46F43C-388B-458E-8CB9-1B4BD02F0BA0}" type="presParOf" srcId="{9A87DE26-2176-4B20-A22F-6D03112FA2B1}" destId="{6A43892F-AD6B-4193-84BC-CB3A4A8DEE90}" srcOrd="0" destOrd="0" presId="urn:microsoft.com/office/officeart/2008/layout/HorizontalMultiLevelHierarchy"/>
    <dgm:cxn modelId="{340C8D09-8D07-4C8D-B95C-50F613AEC406}" type="presParOf" srcId="{9A87DE26-2176-4B20-A22F-6D03112FA2B1}" destId="{DC1B7ACB-D378-417F-890E-9EDEBC836F51}" srcOrd="1" destOrd="0" presId="urn:microsoft.com/office/officeart/2008/layout/HorizontalMultiLevelHierarchy"/>
    <dgm:cxn modelId="{2596565D-39E4-4427-A4FB-E09AA74935AC}" type="presParOf" srcId="{2F5E399B-5966-466B-82AF-826E3D5A7C91}" destId="{3582706B-F38A-498A-9F92-CE2757F2E381}" srcOrd="4" destOrd="0" presId="urn:microsoft.com/office/officeart/2008/layout/HorizontalMultiLevelHierarchy"/>
    <dgm:cxn modelId="{FDCC1AC2-7E02-4176-959F-FAD41AD61F47}" type="presParOf" srcId="{3582706B-F38A-498A-9F92-CE2757F2E381}" destId="{1F908016-365F-4A12-8AFE-088C7AF3FD73}" srcOrd="0" destOrd="0" presId="urn:microsoft.com/office/officeart/2008/layout/HorizontalMultiLevelHierarchy"/>
    <dgm:cxn modelId="{E9BA921B-627F-438A-A41E-9C8C3977BD00}" type="presParOf" srcId="{2F5E399B-5966-466B-82AF-826E3D5A7C91}" destId="{56878980-789C-4917-B4A8-F8B05DF18C90}" srcOrd="5" destOrd="0" presId="urn:microsoft.com/office/officeart/2008/layout/HorizontalMultiLevelHierarchy"/>
    <dgm:cxn modelId="{1588DE71-7C02-45AF-858E-08B031E27377}" type="presParOf" srcId="{56878980-789C-4917-B4A8-F8B05DF18C90}" destId="{BD6EB962-8BCC-4719-975F-E863C4E80B0F}" srcOrd="0" destOrd="0" presId="urn:microsoft.com/office/officeart/2008/layout/HorizontalMultiLevelHierarchy"/>
    <dgm:cxn modelId="{0514A557-FE7C-4D2C-89D8-0A153FB41643}" type="presParOf" srcId="{56878980-789C-4917-B4A8-F8B05DF18C90}" destId="{D4BA1647-1CC0-41F7-A67B-EE476F8A7AB9}" srcOrd="1" destOrd="0" presId="urn:microsoft.com/office/officeart/2008/layout/HorizontalMultiLevelHierarchy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B25555-3226-49E8-9525-445C4B736A2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EC5AEA-7A7A-4CCB-BC52-D203902579FC}">
      <dgm:prSet phldrT="[Testo]" custT="1"/>
      <dgm:spPr/>
      <dgm:t>
        <a:bodyPr/>
        <a:lstStyle/>
        <a:p>
          <a:r>
            <a:rPr lang="it-IT" sz="3800" dirty="0"/>
            <a:t>R. Lazio</a:t>
          </a:r>
          <a:endParaRPr lang="en-GB" sz="3800" dirty="0"/>
        </a:p>
      </dgm:t>
    </dgm:pt>
    <dgm:pt modelId="{D2824801-3244-4186-B5B8-14B372E0FC96}" type="parTrans" cxnId="{C215C325-FFD3-4E69-A702-1475F805AB1A}">
      <dgm:prSet/>
      <dgm:spPr/>
      <dgm:t>
        <a:bodyPr/>
        <a:lstStyle/>
        <a:p>
          <a:endParaRPr lang="en-GB"/>
        </a:p>
      </dgm:t>
    </dgm:pt>
    <dgm:pt modelId="{15D1A49E-CBB4-4173-8C82-F13BD57E2F3C}" type="sibTrans" cxnId="{C215C325-FFD3-4E69-A702-1475F805AB1A}">
      <dgm:prSet/>
      <dgm:spPr/>
      <dgm:t>
        <a:bodyPr/>
        <a:lstStyle/>
        <a:p>
          <a:endParaRPr lang="en-GB"/>
        </a:p>
      </dgm:t>
    </dgm:pt>
    <dgm:pt modelId="{2231914F-7291-43B6-A951-50A98993C03B}">
      <dgm:prSet custT="1"/>
      <dgm:spPr/>
      <dgm:t>
        <a:bodyPr/>
        <a:lstStyle/>
        <a:p>
          <a:r>
            <a:rPr lang="it-IT" sz="1200" dirty="0"/>
            <a:t>IPOCAD- Integrare Politiche, servizi e iniziative per coinvolgere gli attori e i destinatari</a:t>
          </a:r>
          <a:endParaRPr lang="en-GB" sz="1200" dirty="0"/>
        </a:p>
      </dgm:t>
    </dgm:pt>
    <dgm:pt modelId="{F8BA78BA-E5B3-4926-8A73-F0350A328D68}" type="parTrans" cxnId="{72B80A3F-7CCF-4404-8853-677822EF3215}">
      <dgm:prSet/>
      <dgm:spPr/>
      <dgm:t>
        <a:bodyPr/>
        <a:lstStyle/>
        <a:p>
          <a:endParaRPr lang="en-GB"/>
        </a:p>
      </dgm:t>
    </dgm:pt>
    <dgm:pt modelId="{8BDB0B0E-A429-4CA5-8139-0CB3A6F39ED0}" type="sibTrans" cxnId="{72B80A3F-7CCF-4404-8853-677822EF3215}">
      <dgm:prSet/>
      <dgm:spPr/>
      <dgm:t>
        <a:bodyPr/>
        <a:lstStyle/>
        <a:p>
          <a:endParaRPr lang="en-GB"/>
        </a:p>
      </dgm:t>
    </dgm:pt>
    <dgm:pt modelId="{58A281EB-75BC-4C96-87F3-B702536AA5C0}">
      <dgm:prSet custT="1"/>
      <dgm:spPr/>
      <dgm:t>
        <a:bodyPr/>
        <a:lstStyle/>
        <a:p>
          <a:r>
            <a:rPr lang="it-IT" sz="1200" dirty="0"/>
            <a:t>Sperimentazione della procedura di individuazione, messa in trasparenza e validazione delle competenze acquisite dai giovani volontari inseriti in progetti di Servizio Civile, nell’ambito della Misura 6 del Programma Garanzia Giovani</a:t>
          </a:r>
          <a:r>
            <a:rPr lang="it-IT" sz="1100" dirty="0"/>
            <a:t>.</a:t>
          </a:r>
          <a:endParaRPr lang="en-GB" sz="1100" dirty="0"/>
        </a:p>
      </dgm:t>
    </dgm:pt>
    <dgm:pt modelId="{B6CB8D4E-41CC-4649-A35A-DB20E491A20B}" type="parTrans" cxnId="{3C0305CD-3D64-4532-BA88-DB9531E1C6C2}">
      <dgm:prSet/>
      <dgm:spPr/>
      <dgm:t>
        <a:bodyPr/>
        <a:lstStyle/>
        <a:p>
          <a:endParaRPr lang="en-GB"/>
        </a:p>
      </dgm:t>
    </dgm:pt>
    <dgm:pt modelId="{708C38BB-D4A3-4FA4-995C-B9BC792D0A66}" type="sibTrans" cxnId="{3C0305CD-3D64-4532-BA88-DB9531E1C6C2}">
      <dgm:prSet/>
      <dgm:spPr/>
      <dgm:t>
        <a:bodyPr/>
        <a:lstStyle/>
        <a:p>
          <a:endParaRPr lang="en-GB"/>
        </a:p>
      </dgm:t>
    </dgm:pt>
    <dgm:pt modelId="{A4869CF4-68B9-4945-84A9-3AEC7A1E2596}" type="pres">
      <dgm:prSet presAssocID="{4AB25555-3226-49E8-9525-445C4B736A2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70791AA-4C43-4C99-BF07-898DBE3EA8C1}" type="pres">
      <dgm:prSet presAssocID="{59EC5AEA-7A7A-4CCB-BC52-D203902579FC}" presName="root1" presStyleCnt="0"/>
      <dgm:spPr/>
    </dgm:pt>
    <dgm:pt modelId="{1E596DB2-EF0B-4417-8FFD-54567F2F1251}" type="pres">
      <dgm:prSet presAssocID="{59EC5AEA-7A7A-4CCB-BC52-D203902579FC}" presName="LevelOneTextNode" presStyleLbl="node0" presStyleIdx="0" presStyleCnt="1" custScaleX="88016" custLinFactNeighborX="18500" custLinFactNeighborY="-327">
        <dgm:presLayoutVars>
          <dgm:chPref val="3"/>
        </dgm:presLayoutVars>
      </dgm:prSet>
      <dgm:spPr/>
    </dgm:pt>
    <dgm:pt modelId="{2F5E399B-5966-466B-82AF-826E3D5A7C91}" type="pres">
      <dgm:prSet presAssocID="{59EC5AEA-7A7A-4CCB-BC52-D203902579FC}" presName="level2hierChild" presStyleCnt="0"/>
      <dgm:spPr/>
    </dgm:pt>
    <dgm:pt modelId="{9B464849-0764-4D80-B6D3-5D56CECC3EDF}" type="pres">
      <dgm:prSet presAssocID="{F8BA78BA-E5B3-4926-8A73-F0350A328D68}" presName="conn2-1" presStyleLbl="parChTrans1D2" presStyleIdx="0" presStyleCnt="2"/>
      <dgm:spPr/>
    </dgm:pt>
    <dgm:pt modelId="{1EB9C5D0-BB2F-46AC-AF01-4B401F2C1EB0}" type="pres">
      <dgm:prSet presAssocID="{F8BA78BA-E5B3-4926-8A73-F0350A328D68}" presName="connTx" presStyleLbl="parChTrans1D2" presStyleIdx="0" presStyleCnt="2"/>
      <dgm:spPr/>
    </dgm:pt>
    <dgm:pt modelId="{5785AAAB-1467-48BC-AD04-0552C9B0926F}" type="pres">
      <dgm:prSet presAssocID="{2231914F-7291-43B6-A951-50A98993C03B}" presName="root2" presStyleCnt="0"/>
      <dgm:spPr/>
    </dgm:pt>
    <dgm:pt modelId="{569D1439-BAAE-436A-BD5F-28C280385B76}" type="pres">
      <dgm:prSet presAssocID="{2231914F-7291-43B6-A951-50A98993C03B}" presName="LevelTwoTextNode" presStyleLbl="node2" presStyleIdx="0" presStyleCnt="2" custScaleX="88464" custScaleY="125000">
        <dgm:presLayoutVars>
          <dgm:chPref val="3"/>
        </dgm:presLayoutVars>
      </dgm:prSet>
      <dgm:spPr/>
    </dgm:pt>
    <dgm:pt modelId="{972CAD29-A3B9-4B4A-BD0B-E9DC11CA95F8}" type="pres">
      <dgm:prSet presAssocID="{2231914F-7291-43B6-A951-50A98993C03B}" presName="level3hierChild" presStyleCnt="0"/>
      <dgm:spPr/>
    </dgm:pt>
    <dgm:pt modelId="{77475157-AB0C-44E6-981D-B4093924390A}" type="pres">
      <dgm:prSet presAssocID="{B6CB8D4E-41CC-4649-A35A-DB20E491A20B}" presName="conn2-1" presStyleLbl="parChTrans1D2" presStyleIdx="1" presStyleCnt="2"/>
      <dgm:spPr/>
    </dgm:pt>
    <dgm:pt modelId="{5B225F8A-25C5-4715-B64E-DE1FFE604F93}" type="pres">
      <dgm:prSet presAssocID="{B6CB8D4E-41CC-4649-A35A-DB20E491A20B}" presName="connTx" presStyleLbl="parChTrans1D2" presStyleIdx="1" presStyleCnt="2"/>
      <dgm:spPr/>
    </dgm:pt>
    <dgm:pt modelId="{1A0BB4BE-6571-454E-BC75-7AFD5C562040}" type="pres">
      <dgm:prSet presAssocID="{58A281EB-75BC-4C96-87F3-B702536AA5C0}" presName="root2" presStyleCnt="0"/>
      <dgm:spPr/>
    </dgm:pt>
    <dgm:pt modelId="{9F981596-F1DF-46CF-A5BC-89D3FFD98C02}" type="pres">
      <dgm:prSet presAssocID="{58A281EB-75BC-4C96-87F3-B702536AA5C0}" presName="LevelTwoTextNode" presStyleLbl="node2" presStyleIdx="1" presStyleCnt="2" custScaleX="88464" custScaleY="143258">
        <dgm:presLayoutVars>
          <dgm:chPref val="3"/>
        </dgm:presLayoutVars>
      </dgm:prSet>
      <dgm:spPr/>
    </dgm:pt>
    <dgm:pt modelId="{9DEE9657-2816-412B-8DD5-8419689C1207}" type="pres">
      <dgm:prSet presAssocID="{58A281EB-75BC-4C96-87F3-B702536AA5C0}" presName="level3hierChild" presStyleCnt="0"/>
      <dgm:spPr/>
    </dgm:pt>
  </dgm:ptLst>
  <dgm:cxnLst>
    <dgm:cxn modelId="{85CB7012-6A0E-449A-B4CE-5431C830812E}" type="presOf" srcId="{4AB25555-3226-49E8-9525-445C4B736A2B}" destId="{A4869CF4-68B9-4945-84A9-3AEC7A1E2596}" srcOrd="0" destOrd="0" presId="urn:microsoft.com/office/officeart/2008/layout/HorizontalMultiLevelHierarchy"/>
    <dgm:cxn modelId="{920B2522-DC0F-4542-8504-81EFC9163121}" type="presOf" srcId="{59EC5AEA-7A7A-4CCB-BC52-D203902579FC}" destId="{1E596DB2-EF0B-4417-8FFD-54567F2F1251}" srcOrd="0" destOrd="0" presId="urn:microsoft.com/office/officeart/2008/layout/HorizontalMultiLevelHierarchy"/>
    <dgm:cxn modelId="{C215C325-FFD3-4E69-A702-1475F805AB1A}" srcId="{4AB25555-3226-49E8-9525-445C4B736A2B}" destId="{59EC5AEA-7A7A-4CCB-BC52-D203902579FC}" srcOrd="0" destOrd="0" parTransId="{D2824801-3244-4186-B5B8-14B372E0FC96}" sibTransId="{15D1A49E-CBB4-4173-8C82-F13BD57E2F3C}"/>
    <dgm:cxn modelId="{72B80A3F-7CCF-4404-8853-677822EF3215}" srcId="{59EC5AEA-7A7A-4CCB-BC52-D203902579FC}" destId="{2231914F-7291-43B6-A951-50A98993C03B}" srcOrd="0" destOrd="0" parTransId="{F8BA78BA-E5B3-4926-8A73-F0350A328D68}" sibTransId="{8BDB0B0E-A429-4CA5-8139-0CB3A6F39ED0}"/>
    <dgm:cxn modelId="{456E4466-3D04-4516-AC77-A8E145599178}" type="presOf" srcId="{2231914F-7291-43B6-A951-50A98993C03B}" destId="{569D1439-BAAE-436A-BD5F-28C280385B76}" srcOrd="0" destOrd="0" presId="urn:microsoft.com/office/officeart/2008/layout/HorizontalMultiLevelHierarchy"/>
    <dgm:cxn modelId="{4CD6A96C-AEFE-4F15-A9FA-0B8E725C50B1}" type="presOf" srcId="{F8BA78BA-E5B3-4926-8A73-F0350A328D68}" destId="{1EB9C5D0-BB2F-46AC-AF01-4B401F2C1EB0}" srcOrd="1" destOrd="0" presId="urn:microsoft.com/office/officeart/2008/layout/HorizontalMultiLevelHierarchy"/>
    <dgm:cxn modelId="{4BE1E275-2D06-4F49-A060-00D25B4C444D}" type="presOf" srcId="{F8BA78BA-E5B3-4926-8A73-F0350A328D68}" destId="{9B464849-0764-4D80-B6D3-5D56CECC3EDF}" srcOrd="0" destOrd="0" presId="urn:microsoft.com/office/officeart/2008/layout/HorizontalMultiLevelHierarchy"/>
    <dgm:cxn modelId="{10CF208B-B203-4E37-AF1F-68F79D7274AD}" type="presOf" srcId="{B6CB8D4E-41CC-4649-A35A-DB20E491A20B}" destId="{77475157-AB0C-44E6-981D-B4093924390A}" srcOrd="0" destOrd="0" presId="urn:microsoft.com/office/officeart/2008/layout/HorizontalMultiLevelHierarchy"/>
    <dgm:cxn modelId="{F2F6CE9A-9991-44A0-A9E6-67B22A1DF3BA}" type="presOf" srcId="{58A281EB-75BC-4C96-87F3-B702536AA5C0}" destId="{9F981596-F1DF-46CF-A5BC-89D3FFD98C02}" srcOrd="0" destOrd="0" presId="urn:microsoft.com/office/officeart/2008/layout/HorizontalMultiLevelHierarchy"/>
    <dgm:cxn modelId="{94ADA2A5-EFA3-4C06-8C40-6B87FCA7FB7C}" type="presOf" srcId="{B6CB8D4E-41CC-4649-A35A-DB20E491A20B}" destId="{5B225F8A-25C5-4715-B64E-DE1FFE604F93}" srcOrd="1" destOrd="0" presId="urn:microsoft.com/office/officeart/2008/layout/HorizontalMultiLevelHierarchy"/>
    <dgm:cxn modelId="{3C0305CD-3D64-4532-BA88-DB9531E1C6C2}" srcId="{59EC5AEA-7A7A-4CCB-BC52-D203902579FC}" destId="{58A281EB-75BC-4C96-87F3-B702536AA5C0}" srcOrd="1" destOrd="0" parTransId="{B6CB8D4E-41CC-4649-A35A-DB20E491A20B}" sibTransId="{708C38BB-D4A3-4FA4-995C-B9BC792D0A66}"/>
    <dgm:cxn modelId="{7013412C-B186-44F6-884A-A8E33605624E}" type="presParOf" srcId="{A4869CF4-68B9-4945-84A9-3AEC7A1E2596}" destId="{270791AA-4C43-4C99-BF07-898DBE3EA8C1}" srcOrd="0" destOrd="0" presId="urn:microsoft.com/office/officeart/2008/layout/HorizontalMultiLevelHierarchy"/>
    <dgm:cxn modelId="{074E929C-3A1D-41E7-AA30-DD686A7EA271}" type="presParOf" srcId="{270791AA-4C43-4C99-BF07-898DBE3EA8C1}" destId="{1E596DB2-EF0B-4417-8FFD-54567F2F1251}" srcOrd="0" destOrd="0" presId="urn:microsoft.com/office/officeart/2008/layout/HorizontalMultiLevelHierarchy"/>
    <dgm:cxn modelId="{EBAEC92E-FBFE-4471-B33D-2A03EF24E146}" type="presParOf" srcId="{270791AA-4C43-4C99-BF07-898DBE3EA8C1}" destId="{2F5E399B-5966-466B-82AF-826E3D5A7C91}" srcOrd="1" destOrd="0" presId="urn:microsoft.com/office/officeart/2008/layout/HorizontalMultiLevelHierarchy"/>
    <dgm:cxn modelId="{87DD993E-EFAE-4925-8D14-7DE1111A624E}" type="presParOf" srcId="{2F5E399B-5966-466B-82AF-826E3D5A7C91}" destId="{9B464849-0764-4D80-B6D3-5D56CECC3EDF}" srcOrd="0" destOrd="0" presId="urn:microsoft.com/office/officeart/2008/layout/HorizontalMultiLevelHierarchy"/>
    <dgm:cxn modelId="{F538AA5C-00D8-46AD-895E-5B2AC4A3B749}" type="presParOf" srcId="{9B464849-0764-4D80-B6D3-5D56CECC3EDF}" destId="{1EB9C5D0-BB2F-46AC-AF01-4B401F2C1EB0}" srcOrd="0" destOrd="0" presId="urn:microsoft.com/office/officeart/2008/layout/HorizontalMultiLevelHierarchy"/>
    <dgm:cxn modelId="{F1E32E55-40C8-4999-99A3-F69C8CEDE863}" type="presParOf" srcId="{2F5E399B-5966-466B-82AF-826E3D5A7C91}" destId="{5785AAAB-1467-48BC-AD04-0552C9B0926F}" srcOrd="1" destOrd="0" presId="urn:microsoft.com/office/officeart/2008/layout/HorizontalMultiLevelHierarchy"/>
    <dgm:cxn modelId="{2D89579D-3B55-401D-9A21-C069B8CB4491}" type="presParOf" srcId="{5785AAAB-1467-48BC-AD04-0552C9B0926F}" destId="{569D1439-BAAE-436A-BD5F-28C280385B76}" srcOrd="0" destOrd="0" presId="urn:microsoft.com/office/officeart/2008/layout/HorizontalMultiLevelHierarchy"/>
    <dgm:cxn modelId="{9F2AB241-B3A5-4FAB-B45B-9D47DEF21AC0}" type="presParOf" srcId="{5785AAAB-1467-48BC-AD04-0552C9B0926F}" destId="{972CAD29-A3B9-4B4A-BD0B-E9DC11CA95F8}" srcOrd="1" destOrd="0" presId="urn:microsoft.com/office/officeart/2008/layout/HorizontalMultiLevelHierarchy"/>
    <dgm:cxn modelId="{5244C614-5088-4A20-9BA9-87DCC0FF7664}" type="presParOf" srcId="{2F5E399B-5966-466B-82AF-826E3D5A7C91}" destId="{77475157-AB0C-44E6-981D-B4093924390A}" srcOrd="2" destOrd="0" presId="urn:microsoft.com/office/officeart/2008/layout/HorizontalMultiLevelHierarchy"/>
    <dgm:cxn modelId="{C99B7F61-7160-4283-8CA1-0C84063554F8}" type="presParOf" srcId="{77475157-AB0C-44E6-981D-B4093924390A}" destId="{5B225F8A-25C5-4715-B64E-DE1FFE604F93}" srcOrd="0" destOrd="0" presId="urn:microsoft.com/office/officeart/2008/layout/HorizontalMultiLevelHierarchy"/>
    <dgm:cxn modelId="{B0135CBB-721B-456C-B77E-860B3024ACCE}" type="presParOf" srcId="{2F5E399B-5966-466B-82AF-826E3D5A7C91}" destId="{1A0BB4BE-6571-454E-BC75-7AFD5C562040}" srcOrd="3" destOrd="0" presId="urn:microsoft.com/office/officeart/2008/layout/HorizontalMultiLevelHierarchy"/>
    <dgm:cxn modelId="{0414E7FF-FB10-49B8-AFBA-A6F778E66977}" type="presParOf" srcId="{1A0BB4BE-6571-454E-BC75-7AFD5C562040}" destId="{9F981596-F1DF-46CF-A5BC-89D3FFD98C02}" srcOrd="0" destOrd="0" presId="urn:microsoft.com/office/officeart/2008/layout/HorizontalMultiLevelHierarchy"/>
    <dgm:cxn modelId="{980E24E3-C33C-45E4-AC13-F91DA77E4A7F}" type="presParOf" srcId="{1A0BB4BE-6571-454E-BC75-7AFD5C562040}" destId="{9DEE9657-2816-412B-8DD5-8419689C120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0B187C-348F-4CDE-A086-EB35CDB7C8CF}" type="doc">
      <dgm:prSet loTypeId="urn:microsoft.com/office/officeart/2005/8/layout/radial6" loCatId="cycle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267E9D64-E162-4257-965A-880EF29859DF}">
      <dgm:prSet phldrT="[Testo]" phldr="1"/>
      <dgm:spPr/>
      <dgm:t>
        <a:bodyPr/>
        <a:lstStyle/>
        <a:p>
          <a:endParaRPr lang="en-GB" dirty="0"/>
        </a:p>
      </dgm:t>
    </dgm:pt>
    <dgm:pt modelId="{7E8A6C4B-EFCB-40DC-B3D3-FB2A38D95C62}" type="parTrans" cxnId="{BE05F698-59E4-4B9A-A983-50C576903BD1}">
      <dgm:prSet/>
      <dgm:spPr/>
      <dgm:t>
        <a:bodyPr/>
        <a:lstStyle/>
        <a:p>
          <a:endParaRPr lang="en-GB"/>
        </a:p>
      </dgm:t>
    </dgm:pt>
    <dgm:pt modelId="{F96C51C5-9996-46EF-B9D2-8A219375DFEA}" type="sibTrans" cxnId="{BE05F698-59E4-4B9A-A983-50C576903BD1}">
      <dgm:prSet/>
      <dgm:spPr/>
      <dgm:t>
        <a:bodyPr/>
        <a:lstStyle/>
        <a:p>
          <a:endParaRPr lang="en-GB"/>
        </a:p>
      </dgm:t>
    </dgm:pt>
    <dgm:pt modelId="{E88FEF27-BC07-43D9-BA30-1DA5160277B6}">
      <dgm:prSet phldrT="[Testo]" phldr="1"/>
      <dgm:spPr/>
      <dgm:t>
        <a:bodyPr/>
        <a:lstStyle/>
        <a:p>
          <a:endParaRPr lang="en-GB" dirty="0"/>
        </a:p>
      </dgm:t>
    </dgm:pt>
    <dgm:pt modelId="{61A3B080-F77A-4681-BF8F-751430296E1C}" type="parTrans" cxnId="{AB6A5B9D-05E9-4D3E-BE9E-D1BB25371F12}">
      <dgm:prSet/>
      <dgm:spPr/>
      <dgm:t>
        <a:bodyPr/>
        <a:lstStyle/>
        <a:p>
          <a:endParaRPr lang="en-GB"/>
        </a:p>
      </dgm:t>
    </dgm:pt>
    <dgm:pt modelId="{F953CB2D-797A-4603-B5F4-76ECB8C1BF0A}" type="sibTrans" cxnId="{AB6A5B9D-05E9-4D3E-BE9E-D1BB25371F12}">
      <dgm:prSet/>
      <dgm:spPr/>
      <dgm:t>
        <a:bodyPr/>
        <a:lstStyle/>
        <a:p>
          <a:endParaRPr lang="en-GB"/>
        </a:p>
      </dgm:t>
    </dgm:pt>
    <dgm:pt modelId="{EA6ECB6E-439E-4998-A09B-231BBB65CF3E}">
      <dgm:prSet phldrT="[Testo]" phldr="1"/>
      <dgm:spPr/>
      <dgm:t>
        <a:bodyPr/>
        <a:lstStyle/>
        <a:p>
          <a:endParaRPr lang="en-GB" dirty="0"/>
        </a:p>
      </dgm:t>
    </dgm:pt>
    <dgm:pt modelId="{CFD4E429-E2EC-450B-A30A-553A594C6972}" type="parTrans" cxnId="{8006391E-DC91-4CF9-9DBA-C6E8682B9414}">
      <dgm:prSet/>
      <dgm:spPr/>
      <dgm:t>
        <a:bodyPr/>
        <a:lstStyle/>
        <a:p>
          <a:endParaRPr lang="en-GB"/>
        </a:p>
      </dgm:t>
    </dgm:pt>
    <dgm:pt modelId="{A5CB3629-D0AA-4BDA-8D24-492E39AFAFB2}" type="sibTrans" cxnId="{8006391E-DC91-4CF9-9DBA-C6E8682B9414}">
      <dgm:prSet/>
      <dgm:spPr/>
      <dgm:t>
        <a:bodyPr/>
        <a:lstStyle/>
        <a:p>
          <a:endParaRPr lang="en-GB"/>
        </a:p>
      </dgm:t>
    </dgm:pt>
    <dgm:pt modelId="{3AF2C1A9-9A6C-49FF-BC17-B3B9F57E41F1}">
      <dgm:prSet phldrT="[Testo]" phldr="1"/>
      <dgm:spPr/>
      <dgm:t>
        <a:bodyPr/>
        <a:lstStyle/>
        <a:p>
          <a:endParaRPr lang="en-GB" dirty="0"/>
        </a:p>
      </dgm:t>
    </dgm:pt>
    <dgm:pt modelId="{B1ADDE17-2A33-4532-B942-8FB825C9B4A9}" type="parTrans" cxnId="{6F423462-80B3-4D7C-8C3E-89F8A016D526}">
      <dgm:prSet/>
      <dgm:spPr/>
      <dgm:t>
        <a:bodyPr/>
        <a:lstStyle/>
        <a:p>
          <a:endParaRPr lang="en-GB"/>
        </a:p>
      </dgm:t>
    </dgm:pt>
    <dgm:pt modelId="{57B24962-925B-4E50-8BF2-7D293BA58E59}" type="sibTrans" cxnId="{6F423462-80B3-4D7C-8C3E-89F8A016D526}">
      <dgm:prSet/>
      <dgm:spPr/>
      <dgm:t>
        <a:bodyPr/>
        <a:lstStyle/>
        <a:p>
          <a:endParaRPr lang="en-GB"/>
        </a:p>
      </dgm:t>
    </dgm:pt>
    <dgm:pt modelId="{A3007E9D-D0A8-4089-B959-89D424142878}">
      <dgm:prSet/>
      <dgm:spPr/>
      <dgm:t>
        <a:bodyPr/>
        <a:lstStyle/>
        <a:p>
          <a:endParaRPr lang="en-GB"/>
        </a:p>
      </dgm:t>
    </dgm:pt>
    <dgm:pt modelId="{770A4D50-8B54-4611-942A-3281B0956EF4}" type="parTrans" cxnId="{A9680024-60CE-4E4A-9838-FBDCC4BA8057}">
      <dgm:prSet/>
      <dgm:spPr/>
      <dgm:t>
        <a:bodyPr/>
        <a:lstStyle/>
        <a:p>
          <a:endParaRPr lang="en-GB"/>
        </a:p>
      </dgm:t>
    </dgm:pt>
    <dgm:pt modelId="{656A0206-D9AE-4E30-81E0-05D731B50CE8}" type="sibTrans" cxnId="{A9680024-60CE-4E4A-9838-FBDCC4BA8057}">
      <dgm:prSet/>
      <dgm:spPr/>
      <dgm:t>
        <a:bodyPr/>
        <a:lstStyle/>
        <a:p>
          <a:endParaRPr lang="en-GB"/>
        </a:p>
      </dgm:t>
    </dgm:pt>
    <dgm:pt modelId="{AF12AD3C-508F-494D-98C3-11FF28D646E9}">
      <dgm:prSet/>
      <dgm:spPr/>
      <dgm:t>
        <a:bodyPr/>
        <a:lstStyle/>
        <a:p>
          <a:endParaRPr lang="en-GB"/>
        </a:p>
      </dgm:t>
    </dgm:pt>
    <dgm:pt modelId="{AE46BC36-0183-4D07-8534-64D20DDFCD76}" type="sibTrans" cxnId="{7EC5C8D6-B884-44D1-8734-D50ED3C69EA0}">
      <dgm:prSet/>
      <dgm:spPr/>
      <dgm:t>
        <a:bodyPr/>
        <a:lstStyle/>
        <a:p>
          <a:endParaRPr lang="en-GB"/>
        </a:p>
      </dgm:t>
    </dgm:pt>
    <dgm:pt modelId="{90D180AC-F5AA-43B1-9DB7-25B4ADD1AA27}" type="parTrans" cxnId="{7EC5C8D6-B884-44D1-8734-D50ED3C69EA0}">
      <dgm:prSet/>
      <dgm:spPr/>
      <dgm:t>
        <a:bodyPr/>
        <a:lstStyle/>
        <a:p>
          <a:endParaRPr lang="en-GB"/>
        </a:p>
      </dgm:t>
    </dgm:pt>
    <dgm:pt modelId="{53305AB8-620A-487E-96C4-D6F04F9AE45A}">
      <dgm:prSet phldrT="[Testo]" phldr="1"/>
      <dgm:spPr>
        <a:solidFill>
          <a:schemeClr val="bg1">
            <a:alpha val="80000"/>
          </a:schemeClr>
        </a:solidFill>
      </dgm:spPr>
      <dgm:t>
        <a:bodyPr/>
        <a:lstStyle/>
        <a:p>
          <a:endParaRPr lang="en-GB" dirty="0">
            <a:solidFill>
              <a:schemeClr val="bg1"/>
            </a:solidFill>
          </a:endParaRPr>
        </a:p>
      </dgm:t>
    </dgm:pt>
    <dgm:pt modelId="{3F55906F-F857-4720-90A9-B3537D61D347}" type="sibTrans" cxnId="{8F392EB9-873B-47A7-BEA9-B3E1468FCECA}">
      <dgm:prSet/>
      <dgm:spPr/>
      <dgm:t>
        <a:bodyPr/>
        <a:lstStyle/>
        <a:p>
          <a:endParaRPr lang="en-GB"/>
        </a:p>
      </dgm:t>
    </dgm:pt>
    <dgm:pt modelId="{C8DF668A-9FAC-40C1-8004-3FA5D641C26C}" type="parTrans" cxnId="{8F392EB9-873B-47A7-BEA9-B3E1468FCECA}">
      <dgm:prSet/>
      <dgm:spPr/>
      <dgm:t>
        <a:bodyPr/>
        <a:lstStyle/>
        <a:p>
          <a:endParaRPr lang="en-GB"/>
        </a:p>
      </dgm:t>
    </dgm:pt>
    <dgm:pt modelId="{D501E8F2-0BE7-40A2-A7C0-0117662E32C1}" type="pres">
      <dgm:prSet presAssocID="{E70B187C-348F-4CDE-A086-EB35CDB7C8C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3550B78-174E-40DC-92A2-13AE0A7048EC}" type="pres">
      <dgm:prSet presAssocID="{53305AB8-620A-487E-96C4-D6F04F9AE45A}" presName="centerShape" presStyleLbl="node0" presStyleIdx="0" presStyleCnt="1" custLinFactNeighborX="-6859" custLinFactNeighborY="-1962"/>
      <dgm:spPr/>
    </dgm:pt>
    <dgm:pt modelId="{E5561FC1-659D-41E2-A8C0-0A4625E6000A}" type="pres">
      <dgm:prSet presAssocID="{267E9D64-E162-4257-965A-880EF29859DF}" presName="node" presStyleLbl="node1" presStyleIdx="0" presStyleCnt="6" custScaleX="89481" custScaleY="73690">
        <dgm:presLayoutVars>
          <dgm:bulletEnabled val="1"/>
        </dgm:presLayoutVars>
      </dgm:prSet>
      <dgm:spPr/>
    </dgm:pt>
    <dgm:pt modelId="{A16218D1-0C54-4415-B188-7DE3C5DA5362}" type="pres">
      <dgm:prSet presAssocID="{267E9D64-E162-4257-965A-880EF29859DF}" presName="dummy" presStyleCnt="0"/>
      <dgm:spPr/>
    </dgm:pt>
    <dgm:pt modelId="{494D99EF-1367-49DF-B808-721223B8F8F5}" type="pres">
      <dgm:prSet presAssocID="{F96C51C5-9996-46EF-B9D2-8A219375DFEA}" presName="sibTrans" presStyleLbl="sibTrans2D1" presStyleIdx="0" presStyleCnt="6"/>
      <dgm:spPr/>
    </dgm:pt>
    <dgm:pt modelId="{D716F4FB-3813-4A1A-AFC5-DDBEF7726162}" type="pres">
      <dgm:prSet presAssocID="{E88FEF27-BC07-43D9-BA30-1DA5160277B6}" presName="node" presStyleLbl="node1" presStyleIdx="1" presStyleCnt="6" custScaleX="89481" custScaleY="73690" custRadScaleRad="100635" custRadScaleInc="-6480">
        <dgm:presLayoutVars>
          <dgm:bulletEnabled val="1"/>
        </dgm:presLayoutVars>
      </dgm:prSet>
      <dgm:spPr/>
    </dgm:pt>
    <dgm:pt modelId="{0349255D-BED5-4986-B3FC-7E2D66D7E2A5}" type="pres">
      <dgm:prSet presAssocID="{E88FEF27-BC07-43D9-BA30-1DA5160277B6}" presName="dummy" presStyleCnt="0"/>
      <dgm:spPr/>
    </dgm:pt>
    <dgm:pt modelId="{0E1AC200-6969-419C-89A9-186A5271AE8C}" type="pres">
      <dgm:prSet presAssocID="{F953CB2D-797A-4603-B5F4-76ECB8C1BF0A}" presName="sibTrans" presStyleLbl="sibTrans2D1" presStyleIdx="1" presStyleCnt="6"/>
      <dgm:spPr/>
    </dgm:pt>
    <dgm:pt modelId="{72093897-6C39-467D-AD25-ADFE6FD2AEC0}" type="pres">
      <dgm:prSet presAssocID="{AF12AD3C-508F-494D-98C3-11FF28D646E9}" presName="node" presStyleLbl="node1" presStyleIdx="2" presStyleCnt="6" custScaleX="89481" custScaleY="73690" custRadScaleRad="100640" custRadScaleInc="3658">
        <dgm:presLayoutVars>
          <dgm:bulletEnabled val="1"/>
        </dgm:presLayoutVars>
      </dgm:prSet>
      <dgm:spPr/>
    </dgm:pt>
    <dgm:pt modelId="{E8760A3D-C677-4E75-A2C2-702894EB9FCB}" type="pres">
      <dgm:prSet presAssocID="{AF12AD3C-508F-494D-98C3-11FF28D646E9}" presName="dummy" presStyleCnt="0"/>
      <dgm:spPr/>
    </dgm:pt>
    <dgm:pt modelId="{27AFE4E5-E55C-4AE9-AA18-B3223C62C887}" type="pres">
      <dgm:prSet presAssocID="{AE46BC36-0183-4D07-8534-64D20DDFCD76}" presName="sibTrans" presStyleLbl="sibTrans2D1" presStyleIdx="2" presStyleCnt="6"/>
      <dgm:spPr/>
    </dgm:pt>
    <dgm:pt modelId="{A64DE2E5-419C-4053-B05F-BE631A9219F0}" type="pres">
      <dgm:prSet presAssocID="{A3007E9D-D0A8-4089-B959-89D424142878}" presName="node" presStyleLbl="node1" presStyleIdx="3" presStyleCnt="6" custScaleX="89481" custScaleY="73690">
        <dgm:presLayoutVars>
          <dgm:bulletEnabled val="1"/>
        </dgm:presLayoutVars>
      </dgm:prSet>
      <dgm:spPr/>
    </dgm:pt>
    <dgm:pt modelId="{D28EA563-DF03-4E0C-882F-40FBD1DBBB89}" type="pres">
      <dgm:prSet presAssocID="{A3007E9D-D0A8-4089-B959-89D424142878}" presName="dummy" presStyleCnt="0"/>
      <dgm:spPr/>
    </dgm:pt>
    <dgm:pt modelId="{6AFEE628-448B-4F03-BF36-0B16BE6B6843}" type="pres">
      <dgm:prSet presAssocID="{656A0206-D9AE-4E30-81E0-05D731B50CE8}" presName="sibTrans" presStyleLbl="sibTrans2D1" presStyleIdx="3" presStyleCnt="6"/>
      <dgm:spPr/>
    </dgm:pt>
    <dgm:pt modelId="{3831FE75-BC0E-446F-82C1-C329B4202BB0}" type="pres">
      <dgm:prSet presAssocID="{EA6ECB6E-439E-4998-A09B-231BBB65CF3E}" presName="node" presStyleLbl="node1" presStyleIdx="4" presStyleCnt="6" custScaleX="89481" custScaleY="73690">
        <dgm:presLayoutVars>
          <dgm:bulletEnabled val="1"/>
        </dgm:presLayoutVars>
      </dgm:prSet>
      <dgm:spPr/>
    </dgm:pt>
    <dgm:pt modelId="{06A3DF56-D70E-409C-B29D-CC5B0F25D23A}" type="pres">
      <dgm:prSet presAssocID="{EA6ECB6E-439E-4998-A09B-231BBB65CF3E}" presName="dummy" presStyleCnt="0"/>
      <dgm:spPr/>
    </dgm:pt>
    <dgm:pt modelId="{80874890-4749-454E-9DC3-B31FF3FEBDB4}" type="pres">
      <dgm:prSet presAssocID="{A5CB3629-D0AA-4BDA-8D24-492E39AFAFB2}" presName="sibTrans" presStyleLbl="sibTrans2D1" presStyleIdx="4" presStyleCnt="6"/>
      <dgm:spPr/>
    </dgm:pt>
    <dgm:pt modelId="{B6C01F67-45E2-4790-BF25-CE233C701DD6}" type="pres">
      <dgm:prSet presAssocID="{3AF2C1A9-9A6C-49FF-BC17-B3B9F57E41F1}" presName="node" presStyleLbl="node1" presStyleIdx="5" presStyleCnt="6" custScaleX="89481" custScaleY="73690">
        <dgm:presLayoutVars>
          <dgm:bulletEnabled val="1"/>
        </dgm:presLayoutVars>
      </dgm:prSet>
      <dgm:spPr/>
    </dgm:pt>
    <dgm:pt modelId="{E94D583E-D66B-4F3C-B7FA-A8653E63BED1}" type="pres">
      <dgm:prSet presAssocID="{3AF2C1A9-9A6C-49FF-BC17-B3B9F57E41F1}" presName="dummy" presStyleCnt="0"/>
      <dgm:spPr/>
    </dgm:pt>
    <dgm:pt modelId="{62D21B8A-14F2-42B9-98FC-953D834EFB24}" type="pres">
      <dgm:prSet presAssocID="{57B24962-925B-4E50-8BF2-7D293BA58E59}" presName="sibTrans" presStyleLbl="sibTrans2D1" presStyleIdx="5" presStyleCnt="6"/>
      <dgm:spPr/>
    </dgm:pt>
  </dgm:ptLst>
  <dgm:cxnLst>
    <dgm:cxn modelId="{B75ECD0B-A53D-42E8-9F4E-44DD88009F5A}" type="presOf" srcId="{EA6ECB6E-439E-4998-A09B-231BBB65CF3E}" destId="{3831FE75-BC0E-446F-82C1-C329B4202BB0}" srcOrd="0" destOrd="0" presId="urn:microsoft.com/office/officeart/2005/8/layout/radial6"/>
    <dgm:cxn modelId="{BC6A111B-5AA0-4DB1-A20C-359CFC07AF6D}" type="presOf" srcId="{E70B187C-348F-4CDE-A086-EB35CDB7C8CF}" destId="{D501E8F2-0BE7-40A2-A7C0-0117662E32C1}" srcOrd="0" destOrd="0" presId="urn:microsoft.com/office/officeart/2005/8/layout/radial6"/>
    <dgm:cxn modelId="{8006391E-DC91-4CF9-9DBA-C6E8682B9414}" srcId="{53305AB8-620A-487E-96C4-D6F04F9AE45A}" destId="{EA6ECB6E-439E-4998-A09B-231BBB65CF3E}" srcOrd="4" destOrd="0" parTransId="{CFD4E429-E2EC-450B-A30A-553A594C6972}" sibTransId="{A5CB3629-D0AA-4BDA-8D24-492E39AFAFB2}"/>
    <dgm:cxn modelId="{A9680024-60CE-4E4A-9838-FBDCC4BA8057}" srcId="{53305AB8-620A-487E-96C4-D6F04F9AE45A}" destId="{A3007E9D-D0A8-4089-B959-89D424142878}" srcOrd="3" destOrd="0" parTransId="{770A4D50-8B54-4611-942A-3281B0956EF4}" sibTransId="{656A0206-D9AE-4E30-81E0-05D731B50CE8}"/>
    <dgm:cxn modelId="{FA9E593D-E306-471B-8883-5346A27B1326}" type="presOf" srcId="{E88FEF27-BC07-43D9-BA30-1DA5160277B6}" destId="{D716F4FB-3813-4A1A-AFC5-DDBEF7726162}" srcOrd="0" destOrd="0" presId="urn:microsoft.com/office/officeart/2005/8/layout/radial6"/>
    <dgm:cxn modelId="{6F423462-80B3-4D7C-8C3E-89F8A016D526}" srcId="{53305AB8-620A-487E-96C4-D6F04F9AE45A}" destId="{3AF2C1A9-9A6C-49FF-BC17-B3B9F57E41F1}" srcOrd="5" destOrd="0" parTransId="{B1ADDE17-2A33-4532-B942-8FB825C9B4A9}" sibTransId="{57B24962-925B-4E50-8BF2-7D293BA58E59}"/>
    <dgm:cxn modelId="{834BC863-272D-4382-AAA8-756E207E0815}" type="presOf" srcId="{267E9D64-E162-4257-965A-880EF29859DF}" destId="{E5561FC1-659D-41E2-A8C0-0A4625E6000A}" srcOrd="0" destOrd="0" presId="urn:microsoft.com/office/officeart/2005/8/layout/radial6"/>
    <dgm:cxn modelId="{22F8A34B-495A-45BB-9745-F2DBBCE1BA64}" type="presOf" srcId="{F96C51C5-9996-46EF-B9D2-8A219375DFEA}" destId="{494D99EF-1367-49DF-B808-721223B8F8F5}" srcOrd="0" destOrd="0" presId="urn:microsoft.com/office/officeart/2005/8/layout/radial6"/>
    <dgm:cxn modelId="{9F598F51-2FF5-4446-AA99-C81C79B45A01}" type="presOf" srcId="{656A0206-D9AE-4E30-81E0-05D731B50CE8}" destId="{6AFEE628-448B-4F03-BF36-0B16BE6B6843}" srcOrd="0" destOrd="0" presId="urn:microsoft.com/office/officeart/2005/8/layout/radial6"/>
    <dgm:cxn modelId="{2B9C8B77-544B-4CFC-A713-0749324B7C0F}" type="presOf" srcId="{3AF2C1A9-9A6C-49FF-BC17-B3B9F57E41F1}" destId="{B6C01F67-45E2-4790-BF25-CE233C701DD6}" srcOrd="0" destOrd="0" presId="urn:microsoft.com/office/officeart/2005/8/layout/radial6"/>
    <dgm:cxn modelId="{E9812559-DA31-44E4-9348-E18B8CCAAFC7}" type="presOf" srcId="{A5CB3629-D0AA-4BDA-8D24-492E39AFAFB2}" destId="{80874890-4749-454E-9DC3-B31FF3FEBDB4}" srcOrd="0" destOrd="0" presId="urn:microsoft.com/office/officeart/2005/8/layout/radial6"/>
    <dgm:cxn modelId="{9ADEDC8C-100A-4B08-8AEE-39991773A3D4}" type="presOf" srcId="{A3007E9D-D0A8-4089-B959-89D424142878}" destId="{A64DE2E5-419C-4053-B05F-BE631A9219F0}" srcOrd="0" destOrd="0" presId="urn:microsoft.com/office/officeart/2005/8/layout/radial6"/>
    <dgm:cxn modelId="{2090C28D-E72D-445D-8FCB-5CF3F8E73577}" type="presOf" srcId="{F953CB2D-797A-4603-B5F4-76ECB8C1BF0A}" destId="{0E1AC200-6969-419C-89A9-186A5271AE8C}" srcOrd="0" destOrd="0" presId="urn:microsoft.com/office/officeart/2005/8/layout/radial6"/>
    <dgm:cxn modelId="{BE05F698-59E4-4B9A-A983-50C576903BD1}" srcId="{53305AB8-620A-487E-96C4-D6F04F9AE45A}" destId="{267E9D64-E162-4257-965A-880EF29859DF}" srcOrd="0" destOrd="0" parTransId="{7E8A6C4B-EFCB-40DC-B3D3-FB2A38D95C62}" sibTransId="{F96C51C5-9996-46EF-B9D2-8A219375DFEA}"/>
    <dgm:cxn modelId="{AB6A5B9D-05E9-4D3E-BE9E-D1BB25371F12}" srcId="{53305AB8-620A-487E-96C4-D6F04F9AE45A}" destId="{E88FEF27-BC07-43D9-BA30-1DA5160277B6}" srcOrd="1" destOrd="0" parTransId="{61A3B080-F77A-4681-BF8F-751430296E1C}" sibTransId="{F953CB2D-797A-4603-B5F4-76ECB8C1BF0A}"/>
    <dgm:cxn modelId="{8F392EB9-873B-47A7-BEA9-B3E1468FCECA}" srcId="{E70B187C-348F-4CDE-A086-EB35CDB7C8CF}" destId="{53305AB8-620A-487E-96C4-D6F04F9AE45A}" srcOrd="0" destOrd="0" parTransId="{C8DF668A-9FAC-40C1-8004-3FA5D641C26C}" sibTransId="{3F55906F-F857-4720-90A9-B3537D61D347}"/>
    <dgm:cxn modelId="{6AD39CCA-B511-442E-A85F-62174CC70CA3}" type="presOf" srcId="{AE46BC36-0183-4D07-8534-64D20DDFCD76}" destId="{27AFE4E5-E55C-4AE9-AA18-B3223C62C887}" srcOrd="0" destOrd="0" presId="urn:microsoft.com/office/officeart/2005/8/layout/radial6"/>
    <dgm:cxn modelId="{53CE6BCD-25F8-4A06-975F-86D2135BD15A}" type="presOf" srcId="{53305AB8-620A-487E-96C4-D6F04F9AE45A}" destId="{33550B78-174E-40DC-92A2-13AE0A7048EC}" srcOrd="0" destOrd="0" presId="urn:microsoft.com/office/officeart/2005/8/layout/radial6"/>
    <dgm:cxn modelId="{7EC5C8D6-B884-44D1-8734-D50ED3C69EA0}" srcId="{53305AB8-620A-487E-96C4-D6F04F9AE45A}" destId="{AF12AD3C-508F-494D-98C3-11FF28D646E9}" srcOrd="2" destOrd="0" parTransId="{90D180AC-F5AA-43B1-9DB7-25B4ADD1AA27}" sibTransId="{AE46BC36-0183-4D07-8534-64D20DDFCD76}"/>
    <dgm:cxn modelId="{5A75E3DE-4260-447E-9342-B83890E4CC1E}" type="presOf" srcId="{AF12AD3C-508F-494D-98C3-11FF28D646E9}" destId="{72093897-6C39-467D-AD25-ADFE6FD2AEC0}" srcOrd="0" destOrd="0" presId="urn:microsoft.com/office/officeart/2005/8/layout/radial6"/>
    <dgm:cxn modelId="{F13456FF-4D27-4A23-8801-F2CA5EE6EAFF}" type="presOf" srcId="{57B24962-925B-4E50-8BF2-7D293BA58E59}" destId="{62D21B8A-14F2-42B9-98FC-953D834EFB24}" srcOrd="0" destOrd="0" presId="urn:microsoft.com/office/officeart/2005/8/layout/radial6"/>
    <dgm:cxn modelId="{8250DFC7-6F0C-48B9-B6A2-F371B245D28E}" type="presParOf" srcId="{D501E8F2-0BE7-40A2-A7C0-0117662E32C1}" destId="{33550B78-174E-40DC-92A2-13AE0A7048EC}" srcOrd="0" destOrd="0" presId="urn:microsoft.com/office/officeart/2005/8/layout/radial6"/>
    <dgm:cxn modelId="{C913089E-5F7E-4A2C-BFF4-D417E18BEBDA}" type="presParOf" srcId="{D501E8F2-0BE7-40A2-A7C0-0117662E32C1}" destId="{E5561FC1-659D-41E2-A8C0-0A4625E6000A}" srcOrd="1" destOrd="0" presId="urn:microsoft.com/office/officeart/2005/8/layout/radial6"/>
    <dgm:cxn modelId="{CAA2A6DE-7CEC-443E-8315-85DB8921F945}" type="presParOf" srcId="{D501E8F2-0BE7-40A2-A7C0-0117662E32C1}" destId="{A16218D1-0C54-4415-B188-7DE3C5DA5362}" srcOrd="2" destOrd="0" presId="urn:microsoft.com/office/officeart/2005/8/layout/radial6"/>
    <dgm:cxn modelId="{1F7EA050-D1B1-4B77-BAAD-61E2FA24A894}" type="presParOf" srcId="{D501E8F2-0BE7-40A2-A7C0-0117662E32C1}" destId="{494D99EF-1367-49DF-B808-721223B8F8F5}" srcOrd="3" destOrd="0" presId="urn:microsoft.com/office/officeart/2005/8/layout/radial6"/>
    <dgm:cxn modelId="{CBB191EE-D196-4BBA-B6FF-62965C44E276}" type="presParOf" srcId="{D501E8F2-0BE7-40A2-A7C0-0117662E32C1}" destId="{D716F4FB-3813-4A1A-AFC5-DDBEF7726162}" srcOrd="4" destOrd="0" presId="urn:microsoft.com/office/officeart/2005/8/layout/radial6"/>
    <dgm:cxn modelId="{2461095F-753A-4E74-B696-BBF2C12566AE}" type="presParOf" srcId="{D501E8F2-0BE7-40A2-A7C0-0117662E32C1}" destId="{0349255D-BED5-4986-B3FC-7E2D66D7E2A5}" srcOrd="5" destOrd="0" presId="urn:microsoft.com/office/officeart/2005/8/layout/radial6"/>
    <dgm:cxn modelId="{D2DF05E2-9149-4D86-B8D8-260E4D92BB6F}" type="presParOf" srcId="{D501E8F2-0BE7-40A2-A7C0-0117662E32C1}" destId="{0E1AC200-6969-419C-89A9-186A5271AE8C}" srcOrd="6" destOrd="0" presId="urn:microsoft.com/office/officeart/2005/8/layout/radial6"/>
    <dgm:cxn modelId="{5E625320-4AF4-4F99-A2B1-2DFA7BB7E246}" type="presParOf" srcId="{D501E8F2-0BE7-40A2-A7C0-0117662E32C1}" destId="{72093897-6C39-467D-AD25-ADFE6FD2AEC0}" srcOrd="7" destOrd="0" presId="urn:microsoft.com/office/officeart/2005/8/layout/radial6"/>
    <dgm:cxn modelId="{47AD1F4B-CDEE-4B0C-A428-9E4BB10F4593}" type="presParOf" srcId="{D501E8F2-0BE7-40A2-A7C0-0117662E32C1}" destId="{E8760A3D-C677-4E75-A2C2-702894EB9FCB}" srcOrd="8" destOrd="0" presId="urn:microsoft.com/office/officeart/2005/8/layout/radial6"/>
    <dgm:cxn modelId="{D3AF3B51-BE38-4DFD-B2D8-9233A669442E}" type="presParOf" srcId="{D501E8F2-0BE7-40A2-A7C0-0117662E32C1}" destId="{27AFE4E5-E55C-4AE9-AA18-B3223C62C887}" srcOrd="9" destOrd="0" presId="urn:microsoft.com/office/officeart/2005/8/layout/radial6"/>
    <dgm:cxn modelId="{3FD716B2-D7D6-4AFE-80CD-D7D71B03A028}" type="presParOf" srcId="{D501E8F2-0BE7-40A2-A7C0-0117662E32C1}" destId="{A64DE2E5-419C-4053-B05F-BE631A9219F0}" srcOrd="10" destOrd="0" presId="urn:microsoft.com/office/officeart/2005/8/layout/radial6"/>
    <dgm:cxn modelId="{E7821D9C-E768-4DAD-8C0F-59D8683840FE}" type="presParOf" srcId="{D501E8F2-0BE7-40A2-A7C0-0117662E32C1}" destId="{D28EA563-DF03-4E0C-882F-40FBD1DBBB89}" srcOrd="11" destOrd="0" presId="urn:microsoft.com/office/officeart/2005/8/layout/radial6"/>
    <dgm:cxn modelId="{877CB584-E3A2-4A32-96F9-91B6BA2E2470}" type="presParOf" srcId="{D501E8F2-0BE7-40A2-A7C0-0117662E32C1}" destId="{6AFEE628-448B-4F03-BF36-0B16BE6B6843}" srcOrd="12" destOrd="0" presId="urn:microsoft.com/office/officeart/2005/8/layout/radial6"/>
    <dgm:cxn modelId="{2F7FB6DC-496E-485D-976F-F414D8417CE7}" type="presParOf" srcId="{D501E8F2-0BE7-40A2-A7C0-0117662E32C1}" destId="{3831FE75-BC0E-446F-82C1-C329B4202BB0}" srcOrd="13" destOrd="0" presId="urn:microsoft.com/office/officeart/2005/8/layout/radial6"/>
    <dgm:cxn modelId="{35CF594C-74F6-4E5C-844F-E2309751DE89}" type="presParOf" srcId="{D501E8F2-0BE7-40A2-A7C0-0117662E32C1}" destId="{06A3DF56-D70E-409C-B29D-CC5B0F25D23A}" srcOrd="14" destOrd="0" presId="urn:microsoft.com/office/officeart/2005/8/layout/radial6"/>
    <dgm:cxn modelId="{A3D63755-5E72-4712-B7C0-B0F6DEE9D4D9}" type="presParOf" srcId="{D501E8F2-0BE7-40A2-A7C0-0117662E32C1}" destId="{80874890-4749-454E-9DC3-B31FF3FEBDB4}" srcOrd="15" destOrd="0" presId="urn:microsoft.com/office/officeart/2005/8/layout/radial6"/>
    <dgm:cxn modelId="{EAFA0E96-3FE3-4D33-8E17-624B371A15F7}" type="presParOf" srcId="{D501E8F2-0BE7-40A2-A7C0-0117662E32C1}" destId="{B6C01F67-45E2-4790-BF25-CE233C701DD6}" srcOrd="16" destOrd="0" presId="urn:microsoft.com/office/officeart/2005/8/layout/radial6"/>
    <dgm:cxn modelId="{AFB5A17F-8952-49E1-A2AB-2CD799DA1B38}" type="presParOf" srcId="{D501E8F2-0BE7-40A2-A7C0-0117662E32C1}" destId="{E94D583E-D66B-4F3C-B7FA-A8653E63BED1}" srcOrd="17" destOrd="0" presId="urn:microsoft.com/office/officeart/2005/8/layout/radial6"/>
    <dgm:cxn modelId="{9CAF6753-E9F5-4D7D-83FC-8F38D35E7D93}" type="presParOf" srcId="{D501E8F2-0BE7-40A2-A7C0-0117662E32C1}" destId="{62D21B8A-14F2-42B9-98FC-953D834EFB24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B25555-3226-49E8-9525-445C4B736A2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EC5AEA-7A7A-4CCB-BC52-D203902579FC}">
      <dgm:prSet phldrT="[Tes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3800" dirty="0"/>
            <a:t>R. Lombardia</a:t>
          </a:r>
          <a:endParaRPr lang="en-GB" sz="3800" dirty="0"/>
        </a:p>
      </dgm:t>
    </dgm:pt>
    <dgm:pt modelId="{15D1A49E-CBB4-4173-8C82-F13BD57E2F3C}" type="sibTrans" cxnId="{C215C325-FFD3-4E69-A702-1475F805AB1A}">
      <dgm:prSet/>
      <dgm:spPr/>
      <dgm:t>
        <a:bodyPr/>
        <a:lstStyle/>
        <a:p>
          <a:endParaRPr lang="en-GB" sz="1200"/>
        </a:p>
      </dgm:t>
    </dgm:pt>
    <dgm:pt modelId="{D2824801-3244-4186-B5B8-14B372E0FC96}" type="parTrans" cxnId="{C215C325-FFD3-4E69-A702-1475F805AB1A}">
      <dgm:prSet/>
      <dgm:spPr/>
      <dgm:t>
        <a:bodyPr/>
        <a:lstStyle/>
        <a:p>
          <a:endParaRPr lang="en-GB" sz="1200"/>
        </a:p>
      </dgm:t>
    </dgm:pt>
    <dgm:pt modelId="{0B0E4163-6B66-4646-AA43-3AF7EA6B1AEA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1200" dirty="0"/>
            <a:t>Cooperazione CAPAC/RL/Imprese</a:t>
          </a:r>
          <a:endParaRPr lang="en-GB" sz="1200" dirty="0"/>
        </a:p>
      </dgm:t>
    </dgm:pt>
    <dgm:pt modelId="{2BB0AD50-C79C-4613-A765-D932B13176D2}" type="parTrans" cxnId="{D581C5E0-3F71-43C9-8822-1B723D0FF40C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GB" sz="1200"/>
        </a:p>
      </dgm:t>
    </dgm:pt>
    <dgm:pt modelId="{0675A19A-FFFE-4131-BD94-A74811D719CA}" type="sibTrans" cxnId="{D581C5E0-3F71-43C9-8822-1B723D0FF40C}">
      <dgm:prSet/>
      <dgm:spPr/>
      <dgm:t>
        <a:bodyPr/>
        <a:lstStyle/>
        <a:p>
          <a:endParaRPr lang="en-GB" sz="1200"/>
        </a:p>
      </dgm:t>
    </dgm:pt>
    <dgm:pt modelId="{40E747E2-F3B7-4A23-9E8A-DB1916590E43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1200" dirty="0"/>
            <a:t>Protocollo Dispersione Scolastica RL/USR/CPIA</a:t>
          </a:r>
          <a:endParaRPr lang="en-GB" sz="1200" dirty="0"/>
        </a:p>
      </dgm:t>
    </dgm:pt>
    <dgm:pt modelId="{FD821168-75B9-4C8F-B737-6878F3055EB1}" type="parTrans" cxnId="{26107A0E-108F-4E04-B7E4-C06BCB42E8D2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GB" sz="1200"/>
        </a:p>
      </dgm:t>
    </dgm:pt>
    <dgm:pt modelId="{73A5A08D-77BB-4180-B239-CCB82583DAB1}" type="sibTrans" cxnId="{26107A0E-108F-4E04-B7E4-C06BCB42E8D2}">
      <dgm:prSet/>
      <dgm:spPr/>
      <dgm:t>
        <a:bodyPr/>
        <a:lstStyle/>
        <a:p>
          <a:endParaRPr lang="en-GB" sz="1200"/>
        </a:p>
      </dgm:t>
    </dgm:pt>
    <dgm:pt modelId="{6BE5AEE7-01C9-4717-B751-2694C87B6F52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1200" dirty="0">
              <a:solidFill>
                <a:schemeClr val="bg1"/>
              </a:solidFill>
            </a:rPr>
            <a:t>Protocollo </a:t>
          </a:r>
          <a:r>
            <a:rPr lang="it-IT" sz="1200" dirty="0" err="1">
              <a:solidFill>
                <a:schemeClr val="bg1"/>
              </a:solidFill>
            </a:rPr>
            <a:t>Fondimpresa</a:t>
          </a:r>
          <a:endParaRPr lang="en-GB" sz="1200" dirty="0">
            <a:solidFill>
              <a:schemeClr val="bg1"/>
            </a:solidFill>
          </a:endParaRPr>
        </a:p>
      </dgm:t>
    </dgm:pt>
    <dgm:pt modelId="{E463BF71-C425-46F8-9E8E-335E87D49002}" type="parTrans" cxnId="{8D6381FB-586B-48CE-9633-3147108CCC82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GB" sz="1200"/>
        </a:p>
      </dgm:t>
    </dgm:pt>
    <dgm:pt modelId="{B0895913-D309-4537-B013-8D4A29886AE9}" type="sibTrans" cxnId="{8D6381FB-586B-48CE-9633-3147108CCC82}">
      <dgm:prSet/>
      <dgm:spPr/>
      <dgm:t>
        <a:bodyPr/>
        <a:lstStyle/>
        <a:p>
          <a:endParaRPr lang="en-GB" sz="1200"/>
        </a:p>
      </dgm:t>
    </dgm:pt>
    <dgm:pt modelId="{5FEEBB0F-9C5C-458A-888E-F12E8727907C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1200" dirty="0"/>
            <a:t>Certificazione - ANCILAB</a:t>
          </a:r>
          <a:endParaRPr lang="en-GB" sz="1200" dirty="0"/>
        </a:p>
      </dgm:t>
    </dgm:pt>
    <dgm:pt modelId="{8B4987A9-911E-4FB8-8BD1-38A5690D7E96}" type="parTrans" cxnId="{4F9B6B8C-9B87-4B73-A59F-7F330E85585C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GB" sz="1200"/>
        </a:p>
      </dgm:t>
    </dgm:pt>
    <dgm:pt modelId="{0D1F7AFC-8405-4B6B-8049-7E150298AAF4}" type="sibTrans" cxnId="{4F9B6B8C-9B87-4B73-A59F-7F330E85585C}">
      <dgm:prSet/>
      <dgm:spPr/>
      <dgm:t>
        <a:bodyPr/>
        <a:lstStyle/>
        <a:p>
          <a:endParaRPr lang="en-GB" sz="1200"/>
        </a:p>
      </dgm:t>
    </dgm:pt>
    <dgm:pt modelId="{A4869CF4-68B9-4945-84A9-3AEC7A1E2596}" type="pres">
      <dgm:prSet presAssocID="{4AB25555-3226-49E8-9525-445C4B736A2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70791AA-4C43-4C99-BF07-898DBE3EA8C1}" type="pres">
      <dgm:prSet presAssocID="{59EC5AEA-7A7A-4CCB-BC52-D203902579FC}" presName="root1" presStyleCnt="0"/>
      <dgm:spPr/>
    </dgm:pt>
    <dgm:pt modelId="{1E596DB2-EF0B-4417-8FFD-54567F2F1251}" type="pres">
      <dgm:prSet presAssocID="{59EC5AEA-7A7A-4CCB-BC52-D203902579FC}" presName="LevelOneTextNode" presStyleLbl="node0" presStyleIdx="0" presStyleCnt="1" custScaleX="89716">
        <dgm:presLayoutVars>
          <dgm:chPref val="3"/>
        </dgm:presLayoutVars>
      </dgm:prSet>
      <dgm:spPr/>
    </dgm:pt>
    <dgm:pt modelId="{2F5E399B-5966-466B-82AF-826E3D5A7C91}" type="pres">
      <dgm:prSet presAssocID="{59EC5AEA-7A7A-4CCB-BC52-D203902579FC}" presName="level2hierChild" presStyleCnt="0"/>
      <dgm:spPr/>
    </dgm:pt>
    <dgm:pt modelId="{5B37AD42-2F9B-42F2-ADA7-DBF9CAE6A194}" type="pres">
      <dgm:prSet presAssocID="{8B4987A9-911E-4FB8-8BD1-38A5690D7E96}" presName="conn2-1" presStyleLbl="parChTrans1D2" presStyleIdx="0" presStyleCnt="4"/>
      <dgm:spPr/>
    </dgm:pt>
    <dgm:pt modelId="{452F9ECE-9035-499F-B758-A8A9C9326557}" type="pres">
      <dgm:prSet presAssocID="{8B4987A9-911E-4FB8-8BD1-38A5690D7E96}" presName="connTx" presStyleLbl="parChTrans1D2" presStyleIdx="0" presStyleCnt="4"/>
      <dgm:spPr/>
    </dgm:pt>
    <dgm:pt modelId="{004AB703-9618-46D9-B6F5-789C8CD9BECF}" type="pres">
      <dgm:prSet presAssocID="{5FEEBB0F-9C5C-458A-888E-F12E8727907C}" presName="root2" presStyleCnt="0"/>
      <dgm:spPr/>
    </dgm:pt>
    <dgm:pt modelId="{B19D4656-E5D7-466C-B792-6EAD727FBE9C}" type="pres">
      <dgm:prSet presAssocID="{5FEEBB0F-9C5C-458A-888E-F12E8727907C}" presName="LevelTwoTextNode" presStyleLbl="node2" presStyleIdx="0" presStyleCnt="4" custScaleY="108251">
        <dgm:presLayoutVars>
          <dgm:chPref val="3"/>
        </dgm:presLayoutVars>
      </dgm:prSet>
      <dgm:spPr/>
    </dgm:pt>
    <dgm:pt modelId="{642F2E65-DE7B-45F1-BE75-B1838CE10000}" type="pres">
      <dgm:prSet presAssocID="{5FEEBB0F-9C5C-458A-888E-F12E8727907C}" presName="level3hierChild" presStyleCnt="0"/>
      <dgm:spPr/>
    </dgm:pt>
    <dgm:pt modelId="{913DA507-1AE3-432F-95BD-3CCFF535F8BB}" type="pres">
      <dgm:prSet presAssocID="{E463BF71-C425-46F8-9E8E-335E87D49002}" presName="conn2-1" presStyleLbl="parChTrans1D2" presStyleIdx="1" presStyleCnt="4"/>
      <dgm:spPr/>
    </dgm:pt>
    <dgm:pt modelId="{4E32F725-A482-483D-8752-A5A283166B97}" type="pres">
      <dgm:prSet presAssocID="{E463BF71-C425-46F8-9E8E-335E87D49002}" presName="connTx" presStyleLbl="parChTrans1D2" presStyleIdx="1" presStyleCnt="4"/>
      <dgm:spPr/>
    </dgm:pt>
    <dgm:pt modelId="{14396BFE-4784-43CF-8A41-4370C568E404}" type="pres">
      <dgm:prSet presAssocID="{6BE5AEE7-01C9-4717-B751-2694C87B6F52}" presName="root2" presStyleCnt="0"/>
      <dgm:spPr/>
    </dgm:pt>
    <dgm:pt modelId="{F3625683-7201-4638-9F6D-987569744A31}" type="pres">
      <dgm:prSet presAssocID="{6BE5AEE7-01C9-4717-B751-2694C87B6F52}" presName="LevelTwoTextNode" presStyleLbl="node2" presStyleIdx="1" presStyleCnt="4" custScaleY="102175">
        <dgm:presLayoutVars>
          <dgm:chPref val="3"/>
        </dgm:presLayoutVars>
      </dgm:prSet>
      <dgm:spPr/>
    </dgm:pt>
    <dgm:pt modelId="{9C0F89CD-1BDD-4276-9D1E-6D5CB17E9522}" type="pres">
      <dgm:prSet presAssocID="{6BE5AEE7-01C9-4717-B751-2694C87B6F52}" presName="level3hierChild" presStyleCnt="0"/>
      <dgm:spPr/>
    </dgm:pt>
    <dgm:pt modelId="{255B3897-A46A-43EC-A402-5507A0AD375D}" type="pres">
      <dgm:prSet presAssocID="{FD821168-75B9-4C8F-B737-6878F3055EB1}" presName="conn2-1" presStyleLbl="parChTrans1D2" presStyleIdx="2" presStyleCnt="4"/>
      <dgm:spPr/>
    </dgm:pt>
    <dgm:pt modelId="{FC398C12-018C-4CE1-8C7C-73B07FC407AE}" type="pres">
      <dgm:prSet presAssocID="{FD821168-75B9-4C8F-B737-6878F3055EB1}" presName="connTx" presStyleLbl="parChTrans1D2" presStyleIdx="2" presStyleCnt="4"/>
      <dgm:spPr/>
    </dgm:pt>
    <dgm:pt modelId="{6C2CDF28-114F-4536-AB92-343EDDC0A825}" type="pres">
      <dgm:prSet presAssocID="{40E747E2-F3B7-4A23-9E8A-DB1916590E43}" presName="root2" presStyleCnt="0"/>
      <dgm:spPr/>
    </dgm:pt>
    <dgm:pt modelId="{C8ADCDD6-7F2D-40A3-B50F-AEB094A38405}" type="pres">
      <dgm:prSet presAssocID="{40E747E2-F3B7-4A23-9E8A-DB1916590E43}" presName="LevelTwoTextNode" presStyleLbl="node2" presStyleIdx="2" presStyleCnt="4" custScaleY="95121">
        <dgm:presLayoutVars>
          <dgm:chPref val="3"/>
        </dgm:presLayoutVars>
      </dgm:prSet>
      <dgm:spPr/>
    </dgm:pt>
    <dgm:pt modelId="{CF7C9E1F-B80F-4F8B-A4DE-7895FC1A0B3B}" type="pres">
      <dgm:prSet presAssocID="{40E747E2-F3B7-4A23-9E8A-DB1916590E43}" presName="level3hierChild" presStyleCnt="0"/>
      <dgm:spPr/>
    </dgm:pt>
    <dgm:pt modelId="{91CF17CB-0C26-4DA4-9880-993A575DEE71}" type="pres">
      <dgm:prSet presAssocID="{2BB0AD50-C79C-4613-A765-D932B13176D2}" presName="conn2-1" presStyleLbl="parChTrans1D2" presStyleIdx="3" presStyleCnt="4"/>
      <dgm:spPr/>
    </dgm:pt>
    <dgm:pt modelId="{A5858A06-7C78-4AAC-BE1C-8C5DA6B11106}" type="pres">
      <dgm:prSet presAssocID="{2BB0AD50-C79C-4613-A765-D932B13176D2}" presName="connTx" presStyleLbl="parChTrans1D2" presStyleIdx="3" presStyleCnt="4"/>
      <dgm:spPr/>
    </dgm:pt>
    <dgm:pt modelId="{CAEBBAED-F12B-4E87-8D53-4EE55E0E8F13}" type="pres">
      <dgm:prSet presAssocID="{0B0E4163-6B66-4646-AA43-3AF7EA6B1AEA}" presName="root2" presStyleCnt="0"/>
      <dgm:spPr/>
    </dgm:pt>
    <dgm:pt modelId="{12013EDD-BBC8-4AFB-B028-B2C42A7BDC2A}" type="pres">
      <dgm:prSet presAssocID="{0B0E4163-6B66-4646-AA43-3AF7EA6B1AEA}" presName="LevelTwoTextNode" presStyleLbl="node2" presStyleIdx="3" presStyleCnt="4" custScaleY="110227">
        <dgm:presLayoutVars>
          <dgm:chPref val="3"/>
        </dgm:presLayoutVars>
      </dgm:prSet>
      <dgm:spPr/>
    </dgm:pt>
    <dgm:pt modelId="{1E002F55-A388-4745-8905-41451BD94623}" type="pres">
      <dgm:prSet presAssocID="{0B0E4163-6B66-4646-AA43-3AF7EA6B1AEA}" presName="level3hierChild" presStyleCnt="0"/>
      <dgm:spPr/>
    </dgm:pt>
  </dgm:ptLst>
  <dgm:cxnLst>
    <dgm:cxn modelId="{0D8EA107-589E-4469-8125-B7368692E788}" type="presOf" srcId="{8B4987A9-911E-4FB8-8BD1-38A5690D7E96}" destId="{5B37AD42-2F9B-42F2-ADA7-DBF9CAE6A194}" srcOrd="0" destOrd="0" presId="urn:microsoft.com/office/officeart/2008/layout/HorizontalMultiLevelHierarchy"/>
    <dgm:cxn modelId="{26107A0E-108F-4E04-B7E4-C06BCB42E8D2}" srcId="{59EC5AEA-7A7A-4CCB-BC52-D203902579FC}" destId="{40E747E2-F3B7-4A23-9E8A-DB1916590E43}" srcOrd="2" destOrd="0" parTransId="{FD821168-75B9-4C8F-B737-6878F3055EB1}" sibTransId="{73A5A08D-77BB-4180-B239-CCB82583DAB1}"/>
    <dgm:cxn modelId="{85CB7012-6A0E-449A-B4CE-5431C830812E}" type="presOf" srcId="{4AB25555-3226-49E8-9525-445C4B736A2B}" destId="{A4869CF4-68B9-4945-84A9-3AEC7A1E2596}" srcOrd="0" destOrd="0" presId="urn:microsoft.com/office/officeart/2008/layout/HorizontalMultiLevelHierarchy"/>
    <dgm:cxn modelId="{BFF29721-BCE7-42D0-B2E6-F8F3C847C9D1}" type="presOf" srcId="{6BE5AEE7-01C9-4717-B751-2694C87B6F52}" destId="{F3625683-7201-4638-9F6D-987569744A31}" srcOrd="0" destOrd="0" presId="urn:microsoft.com/office/officeart/2008/layout/HorizontalMultiLevelHierarchy"/>
    <dgm:cxn modelId="{920B2522-DC0F-4542-8504-81EFC9163121}" type="presOf" srcId="{59EC5AEA-7A7A-4CCB-BC52-D203902579FC}" destId="{1E596DB2-EF0B-4417-8FFD-54567F2F1251}" srcOrd="0" destOrd="0" presId="urn:microsoft.com/office/officeart/2008/layout/HorizontalMultiLevelHierarchy"/>
    <dgm:cxn modelId="{C215C325-FFD3-4E69-A702-1475F805AB1A}" srcId="{4AB25555-3226-49E8-9525-445C4B736A2B}" destId="{59EC5AEA-7A7A-4CCB-BC52-D203902579FC}" srcOrd="0" destOrd="0" parTransId="{D2824801-3244-4186-B5B8-14B372E0FC96}" sibTransId="{15D1A49E-CBB4-4173-8C82-F13BD57E2F3C}"/>
    <dgm:cxn modelId="{4FFF0729-14A3-459B-945B-9ABD55CEB3A8}" type="presOf" srcId="{E463BF71-C425-46F8-9E8E-335E87D49002}" destId="{4E32F725-A482-483D-8752-A5A283166B97}" srcOrd="1" destOrd="0" presId="urn:microsoft.com/office/officeart/2008/layout/HorizontalMultiLevelHierarchy"/>
    <dgm:cxn modelId="{EA251A36-967F-4192-8B94-869A4994F189}" type="presOf" srcId="{FD821168-75B9-4C8F-B737-6878F3055EB1}" destId="{255B3897-A46A-43EC-A402-5507A0AD375D}" srcOrd="0" destOrd="0" presId="urn:microsoft.com/office/officeart/2008/layout/HorizontalMultiLevelHierarchy"/>
    <dgm:cxn modelId="{F0684B5D-046A-4154-A4C5-D8DB71194B97}" type="presOf" srcId="{E463BF71-C425-46F8-9E8E-335E87D49002}" destId="{913DA507-1AE3-432F-95BD-3CCFF535F8BB}" srcOrd="0" destOrd="0" presId="urn:microsoft.com/office/officeart/2008/layout/HorizontalMultiLevelHierarchy"/>
    <dgm:cxn modelId="{8953EF4F-BFB5-4BF9-B44A-A083AC14558F}" type="presOf" srcId="{5FEEBB0F-9C5C-458A-888E-F12E8727907C}" destId="{B19D4656-E5D7-466C-B792-6EAD727FBE9C}" srcOrd="0" destOrd="0" presId="urn:microsoft.com/office/officeart/2008/layout/HorizontalMultiLevelHierarchy"/>
    <dgm:cxn modelId="{E1DC2D75-80B2-4EE4-A77B-485E8C98E335}" type="presOf" srcId="{2BB0AD50-C79C-4613-A765-D932B13176D2}" destId="{A5858A06-7C78-4AAC-BE1C-8C5DA6B11106}" srcOrd="1" destOrd="0" presId="urn:microsoft.com/office/officeart/2008/layout/HorizontalMultiLevelHierarchy"/>
    <dgm:cxn modelId="{B216F680-E5A8-4151-8BA0-C0A25C028034}" type="presOf" srcId="{2BB0AD50-C79C-4613-A765-D932B13176D2}" destId="{91CF17CB-0C26-4DA4-9880-993A575DEE71}" srcOrd="0" destOrd="0" presId="urn:microsoft.com/office/officeart/2008/layout/HorizontalMultiLevelHierarchy"/>
    <dgm:cxn modelId="{4F9B6B8C-9B87-4B73-A59F-7F330E85585C}" srcId="{59EC5AEA-7A7A-4CCB-BC52-D203902579FC}" destId="{5FEEBB0F-9C5C-458A-888E-F12E8727907C}" srcOrd="0" destOrd="0" parTransId="{8B4987A9-911E-4FB8-8BD1-38A5690D7E96}" sibTransId="{0D1F7AFC-8405-4B6B-8049-7E150298AAF4}"/>
    <dgm:cxn modelId="{424DD88E-C3FE-480E-B922-4119CF63B177}" type="presOf" srcId="{40E747E2-F3B7-4A23-9E8A-DB1916590E43}" destId="{C8ADCDD6-7F2D-40A3-B50F-AEB094A38405}" srcOrd="0" destOrd="0" presId="urn:microsoft.com/office/officeart/2008/layout/HorizontalMultiLevelHierarchy"/>
    <dgm:cxn modelId="{C1E64896-9006-46A4-8FBC-28247D2C4742}" type="presOf" srcId="{0B0E4163-6B66-4646-AA43-3AF7EA6B1AEA}" destId="{12013EDD-BBC8-4AFB-B028-B2C42A7BDC2A}" srcOrd="0" destOrd="0" presId="urn:microsoft.com/office/officeart/2008/layout/HorizontalMultiLevelHierarchy"/>
    <dgm:cxn modelId="{994AB0A1-A61C-485F-8769-A57DFCE64B55}" type="presOf" srcId="{8B4987A9-911E-4FB8-8BD1-38A5690D7E96}" destId="{452F9ECE-9035-499F-B758-A8A9C9326557}" srcOrd="1" destOrd="0" presId="urn:microsoft.com/office/officeart/2008/layout/HorizontalMultiLevelHierarchy"/>
    <dgm:cxn modelId="{7D0CECC6-9311-4ED0-A0EA-62AD69A83A83}" type="presOf" srcId="{FD821168-75B9-4C8F-B737-6878F3055EB1}" destId="{FC398C12-018C-4CE1-8C7C-73B07FC407AE}" srcOrd="1" destOrd="0" presId="urn:microsoft.com/office/officeart/2008/layout/HorizontalMultiLevelHierarchy"/>
    <dgm:cxn modelId="{D581C5E0-3F71-43C9-8822-1B723D0FF40C}" srcId="{59EC5AEA-7A7A-4CCB-BC52-D203902579FC}" destId="{0B0E4163-6B66-4646-AA43-3AF7EA6B1AEA}" srcOrd="3" destOrd="0" parTransId="{2BB0AD50-C79C-4613-A765-D932B13176D2}" sibTransId="{0675A19A-FFFE-4131-BD94-A74811D719CA}"/>
    <dgm:cxn modelId="{8D6381FB-586B-48CE-9633-3147108CCC82}" srcId="{59EC5AEA-7A7A-4CCB-BC52-D203902579FC}" destId="{6BE5AEE7-01C9-4717-B751-2694C87B6F52}" srcOrd="1" destOrd="0" parTransId="{E463BF71-C425-46F8-9E8E-335E87D49002}" sibTransId="{B0895913-D309-4537-B013-8D4A29886AE9}"/>
    <dgm:cxn modelId="{7013412C-B186-44F6-884A-A8E33605624E}" type="presParOf" srcId="{A4869CF4-68B9-4945-84A9-3AEC7A1E2596}" destId="{270791AA-4C43-4C99-BF07-898DBE3EA8C1}" srcOrd="0" destOrd="0" presId="urn:microsoft.com/office/officeart/2008/layout/HorizontalMultiLevelHierarchy"/>
    <dgm:cxn modelId="{074E929C-3A1D-41E7-AA30-DD686A7EA271}" type="presParOf" srcId="{270791AA-4C43-4C99-BF07-898DBE3EA8C1}" destId="{1E596DB2-EF0B-4417-8FFD-54567F2F1251}" srcOrd="0" destOrd="0" presId="urn:microsoft.com/office/officeart/2008/layout/HorizontalMultiLevelHierarchy"/>
    <dgm:cxn modelId="{EBAEC92E-FBFE-4471-B33D-2A03EF24E146}" type="presParOf" srcId="{270791AA-4C43-4C99-BF07-898DBE3EA8C1}" destId="{2F5E399B-5966-466B-82AF-826E3D5A7C91}" srcOrd="1" destOrd="0" presId="urn:microsoft.com/office/officeart/2008/layout/HorizontalMultiLevelHierarchy"/>
    <dgm:cxn modelId="{21697A81-98D0-4A74-B34F-A8CC6E46CAF0}" type="presParOf" srcId="{2F5E399B-5966-466B-82AF-826E3D5A7C91}" destId="{5B37AD42-2F9B-42F2-ADA7-DBF9CAE6A194}" srcOrd="0" destOrd="0" presId="urn:microsoft.com/office/officeart/2008/layout/HorizontalMultiLevelHierarchy"/>
    <dgm:cxn modelId="{EEAFB540-D117-4158-A891-3CB366904668}" type="presParOf" srcId="{5B37AD42-2F9B-42F2-ADA7-DBF9CAE6A194}" destId="{452F9ECE-9035-499F-B758-A8A9C9326557}" srcOrd="0" destOrd="0" presId="urn:microsoft.com/office/officeart/2008/layout/HorizontalMultiLevelHierarchy"/>
    <dgm:cxn modelId="{13A3D213-7F5A-4F39-8C60-569DAEB9BEBB}" type="presParOf" srcId="{2F5E399B-5966-466B-82AF-826E3D5A7C91}" destId="{004AB703-9618-46D9-B6F5-789C8CD9BECF}" srcOrd="1" destOrd="0" presId="urn:microsoft.com/office/officeart/2008/layout/HorizontalMultiLevelHierarchy"/>
    <dgm:cxn modelId="{D499E81C-8EDA-4936-9F20-B7F39FB865BF}" type="presParOf" srcId="{004AB703-9618-46D9-B6F5-789C8CD9BECF}" destId="{B19D4656-E5D7-466C-B792-6EAD727FBE9C}" srcOrd="0" destOrd="0" presId="urn:microsoft.com/office/officeart/2008/layout/HorizontalMultiLevelHierarchy"/>
    <dgm:cxn modelId="{FA301C13-065A-4501-AB3A-6B87B4485D3D}" type="presParOf" srcId="{004AB703-9618-46D9-B6F5-789C8CD9BECF}" destId="{642F2E65-DE7B-45F1-BE75-B1838CE10000}" srcOrd="1" destOrd="0" presId="urn:microsoft.com/office/officeart/2008/layout/HorizontalMultiLevelHierarchy"/>
    <dgm:cxn modelId="{76001463-83BA-430C-909C-9362EC62C934}" type="presParOf" srcId="{2F5E399B-5966-466B-82AF-826E3D5A7C91}" destId="{913DA507-1AE3-432F-95BD-3CCFF535F8BB}" srcOrd="2" destOrd="0" presId="urn:microsoft.com/office/officeart/2008/layout/HorizontalMultiLevelHierarchy"/>
    <dgm:cxn modelId="{594D3C11-A311-4B59-B53E-93C6316C33C7}" type="presParOf" srcId="{913DA507-1AE3-432F-95BD-3CCFF535F8BB}" destId="{4E32F725-A482-483D-8752-A5A283166B97}" srcOrd="0" destOrd="0" presId="urn:microsoft.com/office/officeart/2008/layout/HorizontalMultiLevelHierarchy"/>
    <dgm:cxn modelId="{88D890D7-5F66-44B8-A34A-614501047785}" type="presParOf" srcId="{2F5E399B-5966-466B-82AF-826E3D5A7C91}" destId="{14396BFE-4784-43CF-8A41-4370C568E404}" srcOrd="3" destOrd="0" presId="urn:microsoft.com/office/officeart/2008/layout/HorizontalMultiLevelHierarchy"/>
    <dgm:cxn modelId="{6DCFB801-9E36-47C7-B151-11C41F57ADD2}" type="presParOf" srcId="{14396BFE-4784-43CF-8A41-4370C568E404}" destId="{F3625683-7201-4638-9F6D-987569744A31}" srcOrd="0" destOrd="0" presId="urn:microsoft.com/office/officeart/2008/layout/HorizontalMultiLevelHierarchy"/>
    <dgm:cxn modelId="{39716E7D-7C93-417F-B749-3F5B7AB4A641}" type="presParOf" srcId="{14396BFE-4784-43CF-8A41-4370C568E404}" destId="{9C0F89CD-1BDD-4276-9D1E-6D5CB17E9522}" srcOrd="1" destOrd="0" presId="urn:microsoft.com/office/officeart/2008/layout/HorizontalMultiLevelHierarchy"/>
    <dgm:cxn modelId="{D2429162-55C1-4E4B-A89D-989B94886624}" type="presParOf" srcId="{2F5E399B-5966-466B-82AF-826E3D5A7C91}" destId="{255B3897-A46A-43EC-A402-5507A0AD375D}" srcOrd="4" destOrd="0" presId="urn:microsoft.com/office/officeart/2008/layout/HorizontalMultiLevelHierarchy"/>
    <dgm:cxn modelId="{BDA93580-460C-4ED2-9013-9F22F738BF0B}" type="presParOf" srcId="{255B3897-A46A-43EC-A402-5507A0AD375D}" destId="{FC398C12-018C-4CE1-8C7C-73B07FC407AE}" srcOrd="0" destOrd="0" presId="urn:microsoft.com/office/officeart/2008/layout/HorizontalMultiLevelHierarchy"/>
    <dgm:cxn modelId="{58D66BB8-9752-4CA4-A934-22347AF776C7}" type="presParOf" srcId="{2F5E399B-5966-466B-82AF-826E3D5A7C91}" destId="{6C2CDF28-114F-4536-AB92-343EDDC0A825}" srcOrd="5" destOrd="0" presId="urn:microsoft.com/office/officeart/2008/layout/HorizontalMultiLevelHierarchy"/>
    <dgm:cxn modelId="{D3C8DCED-EABA-4748-9D20-08C54C65EA69}" type="presParOf" srcId="{6C2CDF28-114F-4536-AB92-343EDDC0A825}" destId="{C8ADCDD6-7F2D-40A3-B50F-AEB094A38405}" srcOrd="0" destOrd="0" presId="urn:microsoft.com/office/officeart/2008/layout/HorizontalMultiLevelHierarchy"/>
    <dgm:cxn modelId="{94B9FBE3-2CA7-400D-B0C1-2BDAA6D9417B}" type="presParOf" srcId="{6C2CDF28-114F-4536-AB92-343EDDC0A825}" destId="{CF7C9E1F-B80F-4F8B-A4DE-7895FC1A0B3B}" srcOrd="1" destOrd="0" presId="urn:microsoft.com/office/officeart/2008/layout/HorizontalMultiLevelHierarchy"/>
    <dgm:cxn modelId="{D2712699-4105-418A-8E33-E6A9F5FEA0E7}" type="presParOf" srcId="{2F5E399B-5966-466B-82AF-826E3D5A7C91}" destId="{91CF17CB-0C26-4DA4-9880-993A575DEE71}" srcOrd="6" destOrd="0" presId="urn:microsoft.com/office/officeart/2008/layout/HorizontalMultiLevelHierarchy"/>
    <dgm:cxn modelId="{07F98978-E2C9-4869-99D4-80D6C0A41259}" type="presParOf" srcId="{91CF17CB-0C26-4DA4-9880-993A575DEE71}" destId="{A5858A06-7C78-4AAC-BE1C-8C5DA6B11106}" srcOrd="0" destOrd="0" presId="urn:microsoft.com/office/officeart/2008/layout/HorizontalMultiLevelHierarchy"/>
    <dgm:cxn modelId="{D99080AF-A8EB-4925-80B5-FF19FA2D8A01}" type="presParOf" srcId="{2F5E399B-5966-466B-82AF-826E3D5A7C91}" destId="{CAEBBAED-F12B-4E87-8D53-4EE55E0E8F13}" srcOrd="7" destOrd="0" presId="urn:microsoft.com/office/officeart/2008/layout/HorizontalMultiLevelHierarchy"/>
    <dgm:cxn modelId="{B42B2F8F-A4D2-498D-926E-1884F6E0CA9E}" type="presParOf" srcId="{CAEBBAED-F12B-4E87-8D53-4EE55E0E8F13}" destId="{12013EDD-BBC8-4AFB-B028-B2C42A7BDC2A}" srcOrd="0" destOrd="0" presId="urn:microsoft.com/office/officeart/2008/layout/HorizontalMultiLevelHierarchy"/>
    <dgm:cxn modelId="{11EA02EF-CA20-4FF3-9D97-C2DE2866CB6C}" type="presParOf" srcId="{CAEBBAED-F12B-4E87-8D53-4EE55E0E8F13}" destId="{1E002F55-A388-4745-8905-41451BD9462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B25555-3226-49E8-9525-445C4B736A2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EC5AEA-7A7A-4CCB-BC52-D203902579FC}">
      <dgm:prSet phldrT="[Tes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it-IT" sz="3800" dirty="0"/>
            <a:t>PA Trento</a:t>
          </a:r>
          <a:endParaRPr lang="en-GB" sz="3800" dirty="0"/>
        </a:p>
      </dgm:t>
    </dgm:pt>
    <dgm:pt modelId="{D2824801-3244-4186-B5B8-14B372E0FC96}" type="parTrans" cxnId="{C215C325-FFD3-4E69-A702-1475F805AB1A}">
      <dgm:prSet/>
      <dgm:spPr/>
      <dgm:t>
        <a:bodyPr/>
        <a:lstStyle/>
        <a:p>
          <a:endParaRPr lang="en-GB"/>
        </a:p>
      </dgm:t>
    </dgm:pt>
    <dgm:pt modelId="{15D1A49E-CBB4-4173-8C82-F13BD57E2F3C}" type="sibTrans" cxnId="{C215C325-FFD3-4E69-A702-1475F805AB1A}">
      <dgm:prSet/>
      <dgm:spPr/>
      <dgm:t>
        <a:bodyPr/>
        <a:lstStyle/>
        <a:p>
          <a:endParaRPr lang="en-GB"/>
        </a:p>
      </dgm:t>
    </dgm:pt>
    <dgm:pt modelId="{11A54745-0AC7-4429-9A24-6502D22AFF35}">
      <dgm:prSet phldrT="[Tes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it-IT" sz="1200" dirty="0"/>
            <a:t>La formazione professionalizzante in preparazione alla nuova domanda di lavoro (Contributo – 3Ac)</a:t>
          </a:r>
          <a:endParaRPr lang="en-GB" sz="1200" dirty="0"/>
        </a:p>
      </dgm:t>
    </dgm:pt>
    <dgm:pt modelId="{CB72F2FD-E8F4-4D73-89F4-D04DFBF368F6}" type="sibTrans" cxnId="{8BBA6189-6CB0-42C0-833E-9A20EB023117}">
      <dgm:prSet/>
      <dgm:spPr/>
      <dgm:t>
        <a:bodyPr/>
        <a:lstStyle/>
        <a:p>
          <a:endParaRPr lang="en-GB"/>
        </a:p>
      </dgm:t>
    </dgm:pt>
    <dgm:pt modelId="{575C2FB2-8CC7-44A0-B564-C452839E76E8}" type="parTrans" cxnId="{8BBA6189-6CB0-42C0-833E-9A20EB023117}">
      <dgm:prSet/>
      <dgm:spPr>
        <a:solidFill>
          <a:schemeClr val="tx1">
            <a:lumMod val="65000"/>
            <a:lumOff val="35000"/>
          </a:schemeClr>
        </a:solidFill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en-GB"/>
        </a:p>
      </dgm:t>
    </dgm:pt>
    <dgm:pt modelId="{478F69F1-FBE9-4057-927E-DDB4E04DEF5F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it-IT" sz="1200" dirty="0"/>
            <a:t>La formazione professionalizzante in preparazione alla nuova domanda di lavoro (Voucher – 3G)</a:t>
          </a:r>
          <a:endParaRPr lang="en-GB" sz="1200" dirty="0"/>
        </a:p>
      </dgm:t>
    </dgm:pt>
    <dgm:pt modelId="{B419A6B4-583C-4019-AB93-81F0E45B5B63}" type="parTrans" cxnId="{6DECDCF3-C0CB-4696-AFBA-52EA0601C22B}">
      <dgm:prSet/>
      <dgm:spPr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en-GB"/>
        </a:p>
      </dgm:t>
    </dgm:pt>
    <dgm:pt modelId="{9BEBA5C2-6769-4F9C-BDB0-9778A4E9AB42}" type="sibTrans" cxnId="{6DECDCF3-C0CB-4696-AFBA-52EA0601C22B}">
      <dgm:prSet/>
      <dgm:spPr/>
      <dgm:t>
        <a:bodyPr/>
        <a:lstStyle/>
        <a:p>
          <a:endParaRPr lang="en-GB"/>
        </a:p>
      </dgm:t>
    </dgm:pt>
    <dgm:pt modelId="{E49A44B5-66E2-4320-BD85-5637E38D5535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it-IT" sz="1200" dirty="0"/>
            <a:t>Percorsi formativi per l'acquisizione delle competenze chiave – </a:t>
          </a:r>
          <a:r>
            <a:rPr lang="it-IT" sz="1200" dirty="0" err="1"/>
            <a:t>Key</a:t>
          </a:r>
          <a:r>
            <a:rPr lang="it-IT" sz="1200" dirty="0"/>
            <a:t> </a:t>
          </a:r>
          <a:r>
            <a:rPr lang="it-IT" sz="1200" dirty="0" err="1"/>
            <a:t>Competence</a:t>
          </a:r>
          <a:endParaRPr lang="en-GB" sz="1200" dirty="0"/>
        </a:p>
      </dgm:t>
    </dgm:pt>
    <dgm:pt modelId="{2501BA70-6882-4649-B6E5-F5D6DCB47755}" type="parTrans" cxnId="{3716D3FD-96FD-4F68-B1B7-4621F09AC9AF}">
      <dgm:prSet/>
      <dgm:spPr>
        <a:solidFill>
          <a:schemeClr val="tx1">
            <a:lumMod val="65000"/>
            <a:lumOff val="35000"/>
          </a:schemeClr>
        </a:solidFill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en-GB"/>
        </a:p>
      </dgm:t>
    </dgm:pt>
    <dgm:pt modelId="{0D5C125F-94DA-466D-AF7A-3A2C3C5D6430}" type="sibTrans" cxnId="{3716D3FD-96FD-4F68-B1B7-4621F09AC9AF}">
      <dgm:prSet/>
      <dgm:spPr/>
      <dgm:t>
        <a:bodyPr/>
        <a:lstStyle/>
        <a:p>
          <a:endParaRPr lang="en-GB"/>
        </a:p>
      </dgm:t>
    </dgm:pt>
    <dgm:pt modelId="{A4869CF4-68B9-4945-84A9-3AEC7A1E2596}" type="pres">
      <dgm:prSet presAssocID="{4AB25555-3226-49E8-9525-445C4B736A2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70791AA-4C43-4C99-BF07-898DBE3EA8C1}" type="pres">
      <dgm:prSet presAssocID="{59EC5AEA-7A7A-4CCB-BC52-D203902579FC}" presName="root1" presStyleCnt="0"/>
      <dgm:spPr/>
    </dgm:pt>
    <dgm:pt modelId="{1E596DB2-EF0B-4417-8FFD-54567F2F1251}" type="pres">
      <dgm:prSet presAssocID="{59EC5AEA-7A7A-4CCB-BC52-D203902579FC}" presName="LevelOneTextNode" presStyleLbl="node0" presStyleIdx="0" presStyleCnt="1" custScaleX="86989">
        <dgm:presLayoutVars>
          <dgm:chPref val="3"/>
        </dgm:presLayoutVars>
      </dgm:prSet>
      <dgm:spPr/>
    </dgm:pt>
    <dgm:pt modelId="{2F5E399B-5966-466B-82AF-826E3D5A7C91}" type="pres">
      <dgm:prSet presAssocID="{59EC5AEA-7A7A-4CCB-BC52-D203902579FC}" presName="level2hierChild" presStyleCnt="0"/>
      <dgm:spPr/>
    </dgm:pt>
    <dgm:pt modelId="{5A586C99-DAE5-4B3E-84BD-59A05EE2603D}" type="pres">
      <dgm:prSet presAssocID="{575C2FB2-8CC7-44A0-B564-C452839E76E8}" presName="conn2-1" presStyleLbl="parChTrans1D2" presStyleIdx="0" presStyleCnt="3"/>
      <dgm:spPr/>
    </dgm:pt>
    <dgm:pt modelId="{E1FD30EF-D8CC-4E46-96F6-99C561503A96}" type="pres">
      <dgm:prSet presAssocID="{575C2FB2-8CC7-44A0-B564-C452839E76E8}" presName="connTx" presStyleLbl="parChTrans1D2" presStyleIdx="0" presStyleCnt="3"/>
      <dgm:spPr/>
    </dgm:pt>
    <dgm:pt modelId="{2465DCD9-8261-4772-8FD0-3F77B72C0C9E}" type="pres">
      <dgm:prSet presAssocID="{11A54745-0AC7-4429-9A24-6502D22AFF35}" presName="root2" presStyleCnt="0"/>
      <dgm:spPr/>
    </dgm:pt>
    <dgm:pt modelId="{587FA4C5-72FF-4915-9C98-559ED8572F19}" type="pres">
      <dgm:prSet presAssocID="{11A54745-0AC7-4429-9A24-6502D22AFF35}" presName="LevelTwoTextNode" presStyleLbl="node2" presStyleIdx="0" presStyleCnt="3" custScaleX="94339">
        <dgm:presLayoutVars>
          <dgm:chPref val="3"/>
        </dgm:presLayoutVars>
      </dgm:prSet>
      <dgm:spPr/>
    </dgm:pt>
    <dgm:pt modelId="{945C9A55-EF1D-4A1A-8E4C-82F2034EC332}" type="pres">
      <dgm:prSet presAssocID="{11A54745-0AC7-4429-9A24-6502D22AFF35}" presName="level3hierChild" presStyleCnt="0"/>
      <dgm:spPr/>
    </dgm:pt>
    <dgm:pt modelId="{0998B3EC-31B0-4C8C-938E-C2E6FD1A8EE0}" type="pres">
      <dgm:prSet presAssocID="{B419A6B4-583C-4019-AB93-81F0E45B5B63}" presName="conn2-1" presStyleLbl="parChTrans1D2" presStyleIdx="1" presStyleCnt="3"/>
      <dgm:spPr/>
    </dgm:pt>
    <dgm:pt modelId="{48B74A2A-C1D0-4D85-9092-5C584622E102}" type="pres">
      <dgm:prSet presAssocID="{B419A6B4-583C-4019-AB93-81F0E45B5B63}" presName="connTx" presStyleLbl="parChTrans1D2" presStyleIdx="1" presStyleCnt="3"/>
      <dgm:spPr/>
    </dgm:pt>
    <dgm:pt modelId="{9A87DE26-2176-4B20-A22F-6D03112FA2B1}" type="pres">
      <dgm:prSet presAssocID="{478F69F1-FBE9-4057-927E-DDB4E04DEF5F}" presName="root2" presStyleCnt="0"/>
      <dgm:spPr/>
    </dgm:pt>
    <dgm:pt modelId="{6A43892F-AD6B-4193-84BC-CB3A4A8DEE90}" type="pres">
      <dgm:prSet presAssocID="{478F69F1-FBE9-4057-927E-DDB4E04DEF5F}" presName="LevelTwoTextNode" presStyleLbl="node2" presStyleIdx="1" presStyleCnt="3" custScaleX="94339">
        <dgm:presLayoutVars>
          <dgm:chPref val="3"/>
        </dgm:presLayoutVars>
      </dgm:prSet>
      <dgm:spPr/>
    </dgm:pt>
    <dgm:pt modelId="{DC1B7ACB-D378-417F-890E-9EDEBC836F51}" type="pres">
      <dgm:prSet presAssocID="{478F69F1-FBE9-4057-927E-DDB4E04DEF5F}" presName="level3hierChild" presStyleCnt="0"/>
      <dgm:spPr/>
    </dgm:pt>
    <dgm:pt modelId="{3582706B-F38A-498A-9F92-CE2757F2E381}" type="pres">
      <dgm:prSet presAssocID="{2501BA70-6882-4649-B6E5-F5D6DCB47755}" presName="conn2-1" presStyleLbl="parChTrans1D2" presStyleIdx="2" presStyleCnt="3"/>
      <dgm:spPr/>
    </dgm:pt>
    <dgm:pt modelId="{1F908016-365F-4A12-8AFE-088C7AF3FD73}" type="pres">
      <dgm:prSet presAssocID="{2501BA70-6882-4649-B6E5-F5D6DCB47755}" presName="connTx" presStyleLbl="parChTrans1D2" presStyleIdx="2" presStyleCnt="3"/>
      <dgm:spPr/>
    </dgm:pt>
    <dgm:pt modelId="{56878980-789C-4917-B4A8-F8B05DF18C90}" type="pres">
      <dgm:prSet presAssocID="{E49A44B5-66E2-4320-BD85-5637E38D5535}" presName="root2" presStyleCnt="0"/>
      <dgm:spPr/>
    </dgm:pt>
    <dgm:pt modelId="{BD6EB962-8BCC-4719-975F-E863C4E80B0F}" type="pres">
      <dgm:prSet presAssocID="{E49A44B5-66E2-4320-BD85-5637E38D5535}" presName="LevelTwoTextNode" presStyleLbl="node2" presStyleIdx="2" presStyleCnt="3" custScaleX="94339">
        <dgm:presLayoutVars>
          <dgm:chPref val="3"/>
        </dgm:presLayoutVars>
      </dgm:prSet>
      <dgm:spPr/>
    </dgm:pt>
    <dgm:pt modelId="{D4BA1647-1CC0-41F7-A67B-EE476F8A7AB9}" type="pres">
      <dgm:prSet presAssocID="{E49A44B5-66E2-4320-BD85-5637E38D5535}" presName="level3hierChild" presStyleCnt="0"/>
      <dgm:spPr/>
    </dgm:pt>
  </dgm:ptLst>
  <dgm:cxnLst>
    <dgm:cxn modelId="{4A927111-60B6-4228-95B6-731E309367C5}" type="presOf" srcId="{2501BA70-6882-4649-B6E5-F5D6DCB47755}" destId="{1F908016-365F-4A12-8AFE-088C7AF3FD73}" srcOrd="1" destOrd="0" presId="urn:microsoft.com/office/officeart/2008/layout/HorizontalMultiLevelHierarchy"/>
    <dgm:cxn modelId="{85CB7012-6A0E-449A-B4CE-5431C830812E}" type="presOf" srcId="{4AB25555-3226-49E8-9525-445C4B736A2B}" destId="{A4869CF4-68B9-4945-84A9-3AEC7A1E2596}" srcOrd="0" destOrd="0" presId="urn:microsoft.com/office/officeart/2008/layout/HorizontalMultiLevelHierarchy"/>
    <dgm:cxn modelId="{29EB441F-2FAE-49A4-AB8F-E6C2A91A77BA}" type="presOf" srcId="{B419A6B4-583C-4019-AB93-81F0E45B5B63}" destId="{48B74A2A-C1D0-4D85-9092-5C584622E102}" srcOrd="1" destOrd="0" presId="urn:microsoft.com/office/officeart/2008/layout/HorizontalMultiLevelHierarchy"/>
    <dgm:cxn modelId="{920B2522-DC0F-4542-8504-81EFC9163121}" type="presOf" srcId="{59EC5AEA-7A7A-4CCB-BC52-D203902579FC}" destId="{1E596DB2-EF0B-4417-8FFD-54567F2F1251}" srcOrd="0" destOrd="0" presId="urn:microsoft.com/office/officeart/2008/layout/HorizontalMultiLevelHierarchy"/>
    <dgm:cxn modelId="{C215C325-FFD3-4E69-A702-1475F805AB1A}" srcId="{4AB25555-3226-49E8-9525-445C4B736A2B}" destId="{59EC5AEA-7A7A-4CCB-BC52-D203902579FC}" srcOrd="0" destOrd="0" parTransId="{D2824801-3244-4186-B5B8-14B372E0FC96}" sibTransId="{15D1A49E-CBB4-4173-8C82-F13BD57E2F3C}"/>
    <dgm:cxn modelId="{CC3D9A26-CECF-46D4-B8A2-D959BEFD86B6}" type="presOf" srcId="{478F69F1-FBE9-4057-927E-DDB4E04DEF5F}" destId="{6A43892F-AD6B-4193-84BC-CB3A4A8DEE90}" srcOrd="0" destOrd="0" presId="urn:microsoft.com/office/officeart/2008/layout/HorizontalMultiLevelHierarchy"/>
    <dgm:cxn modelId="{A0F1B85B-8959-4B99-B108-D15EDBE3B3F9}" type="presOf" srcId="{575C2FB2-8CC7-44A0-B564-C452839E76E8}" destId="{E1FD30EF-D8CC-4E46-96F6-99C561503A96}" srcOrd="1" destOrd="0" presId="urn:microsoft.com/office/officeart/2008/layout/HorizontalMultiLevelHierarchy"/>
    <dgm:cxn modelId="{912BC073-E6BA-4B97-80E1-83592A3EC369}" type="presOf" srcId="{575C2FB2-8CC7-44A0-B564-C452839E76E8}" destId="{5A586C99-DAE5-4B3E-84BD-59A05EE2603D}" srcOrd="0" destOrd="0" presId="urn:microsoft.com/office/officeart/2008/layout/HorizontalMultiLevelHierarchy"/>
    <dgm:cxn modelId="{8BBA6189-6CB0-42C0-833E-9A20EB023117}" srcId="{59EC5AEA-7A7A-4CCB-BC52-D203902579FC}" destId="{11A54745-0AC7-4429-9A24-6502D22AFF35}" srcOrd="0" destOrd="0" parTransId="{575C2FB2-8CC7-44A0-B564-C452839E76E8}" sibTransId="{CB72F2FD-E8F4-4D73-89F4-D04DFBF368F6}"/>
    <dgm:cxn modelId="{1C56CBD5-AF5F-4C27-8167-D3E55CDF6387}" type="presOf" srcId="{B419A6B4-583C-4019-AB93-81F0E45B5B63}" destId="{0998B3EC-31B0-4C8C-938E-C2E6FD1A8EE0}" srcOrd="0" destOrd="0" presId="urn:microsoft.com/office/officeart/2008/layout/HorizontalMultiLevelHierarchy"/>
    <dgm:cxn modelId="{13F95FE2-F6C3-4FF7-84A3-A5DF1C808F1D}" type="presOf" srcId="{2501BA70-6882-4649-B6E5-F5D6DCB47755}" destId="{3582706B-F38A-498A-9F92-CE2757F2E381}" srcOrd="0" destOrd="0" presId="urn:microsoft.com/office/officeart/2008/layout/HorizontalMultiLevelHierarchy"/>
    <dgm:cxn modelId="{A66E1DE4-2B98-48CC-B407-9A6DEDA1C80A}" type="presOf" srcId="{11A54745-0AC7-4429-9A24-6502D22AFF35}" destId="{587FA4C5-72FF-4915-9C98-559ED8572F19}" srcOrd="0" destOrd="0" presId="urn:microsoft.com/office/officeart/2008/layout/HorizontalMultiLevelHierarchy"/>
    <dgm:cxn modelId="{49123EF0-93C4-4818-ADCA-E9EFFF30865A}" type="presOf" srcId="{E49A44B5-66E2-4320-BD85-5637E38D5535}" destId="{BD6EB962-8BCC-4719-975F-E863C4E80B0F}" srcOrd="0" destOrd="0" presId="urn:microsoft.com/office/officeart/2008/layout/HorizontalMultiLevelHierarchy"/>
    <dgm:cxn modelId="{6DECDCF3-C0CB-4696-AFBA-52EA0601C22B}" srcId="{59EC5AEA-7A7A-4CCB-BC52-D203902579FC}" destId="{478F69F1-FBE9-4057-927E-DDB4E04DEF5F}" srcOrd="1" destOrd="0" parTransId="{B419A6B4-583C-4019-AB93-81F0E45B5B63}" sibTransId="{9BEBA5C2-6769-4F9C-BDB0-9778A4E9AB42}"/>
    <dgm:cxn modelId="{3716D3FD-96FD-4F68-B1B7-4621F09AC9AF}" srcId="{59EC5AEA-7A7A-4CCB-BC52-D203902579FC}" destId="{E49A44B5-66E2-4320-BD85-5637E38D5535}" srcOrd="2" destOrd="0" parTransId="{2501BA70-6882-4649-B6E5-F5D6DCB47755}" sibTransId="{0D5C125F-94DA-466D-AF7A-3A2C3C5D6430}"/>
    <dgm:cxn modelId="{7013412C-B186-44F6-884A-A8E33605624E}" type="presParOf" srcId="{A4869CF4-68B9-4945-84A9-3AEC7A1E2596}" destId="{270791AA-4C43-4C99-BF07-898DBE3EA8C1}" srcOrd="0" destOrd="0" presId="urn:microsoft.com/office/officeart/2008/layout/HorizontalMultiLevelHierarchy"/>
    <dgm:cxn modelId="{074E929C-3A1D-41E7-AA30-DD686A7EA271}" type="presParOf" srcId="{270791AA-4C43-4C99-BF07-898DBE3EA8C1}" destId="{1E596DB2-EF0B-4417-8FFD-54567F2F1251}" srcOrd="0" destOrd="0" presId="urn:microsoft.com/office/officeart/2008/layout/HorizontalMultiLevelHierarchy"/>
    <dgm:cxn modelId="{EBAEC92E-FBFE-4471-B33D-2A03EF24E146}" type="presParOf" srcId="{270791AA-4C43-4C99-BF07-898DBE3EA8C1}" destId="{2F5E399B-5966-466B-82AF-826E3D5A7C91}" srcOrd="1" destOrd="0" presId="urn:microsoft.com/office/officeart/2008/layout/HorizontalMultiLevelHierarchy"/>
    <dgm:cxn modelId="{6814EFE4-592D-43D5-97F5-519AF70534EC}" type="presParOf" srcId="{2F5E399B-5966-466B-82AF-826E3D5A7C91}" destId="{5A586C99-DAE5-4B3E-84BD-59A05EE2603D}" srcOrd="0" destOrd="0" presId="urn:microsoft.com/office/officeart/2008/layout/HorizontalMultiLevelHierarchy"/>
    <dgm:cxn modelId="{DA68890F-51A8-4621-8C4E-0A5B3E4BCBF2}" type="presParOf" srcId="{5A586C99-DAE5-4B3E-84BD-59A05EE2603D}" destId="{E1FD30EF-D8CC-4E46-96F6-99C561503A96}" srcOrd="0" destOrd="0" presId="urn:microsoft.com/office/officeart/2008/layout/HorizontalMultiLevelHierarchy"/>
    <dgm:cxn modelId="{FEAF646F-8143-4F5A-A507-C12B983537F9}" type="presParOf" srcId="{2F5E399B-5966-466B-82AF-826E3D5A7C91}" destId="{2465DCD9-8261-4772-8FD0-3F77B72C0C9E}" srcOrd="1" destOrd="0" presId="urn:microsoft.com/office/officeart/2008/layout/HorizontalMultiLevelHierarchy"/>
    <dgm:cxn modelId="{BF81EA05-5C27-457B-9E9F-57962243A02D}" type="presParOf" srcId="{2465DCD9-8261-4772-8FD0-3F77B72C0C9E}" destId="{587FA4C5-72FF-4915-9C98-559ED8572F19}" srcOrd="0" destOrd="0" presId="urn:microsoft.com/office/officeart/2008/layout/HorizontalMultiLevelHierarchy"/>
    <dgm:cxn modelId="{A8103E00-F0DA-472E-B6C8-F43C0A0610E9}" type="presParOf" srcId="{2465DCD9-8261-4772-8FD0-3F77B72C0C9E}" destId="{945C9A55-EF1D-4A1A-8E4C-82F2034EC332}" srcOrd="1" destOrd="0" presId="urn:microsoft.com/office/officeart/2008/layout/HorizontalMultiLevelHierarchy"/>
    <dgm:cxn modelId="{AE8EFF73-679B-46E3-B117-B0EF1CD8BEF3}" type="presParOf" srcId="{2F5E399B-5966-466B-82AF-826E3D5A7C91}" destId="{0998B3EC-31B0-4C8C-938E-C2E6FD1A8EE0}" srcOrd="2" destOrd="0" presId="urn:microsoft.com/office/officeart/2008/layout/HorizontalMultiLevelHierarchy"/>
    <dgm:cxn modelId="{544AE2C9-8710-4244-BB41-76361E8FD819}" type="presParOf" srcId="{0998B3EC-31B0-4C8C-938E-C2E6FD1A8EE0}" destId="{48B74A2A-C1D0-4D85-9092-5C584622E102}" srcOrd="0" destOrd="0" presId="urn:microsoft.com/office/officeart/2008/layout/HorizontalMultiLevelHierarchy"/>
    <dgm:cxn modelId="{700CDF3C-E078-4977-A35D-0EB88C3A0DCC}" type="presParOf" srcId="{2F5E399B-5966-466B-82AF-826E3D5A7C91}" destId="{9A87DE26-2176-4B20-A22F-6D03112FA2B1}" srcOrd="3" destOrd="0" presId="urn:microsoft.com/office/officeart/2008/layout/HorizontalMultiLevelHierarchy"/>
    <dgm:cxn modelId="{BC46F43C-388B-458E-8CB9-1B4BD02F0BA0}" type="presParOf" srcId="{9A87DE26-2176-4B20-A22F-6D03112FA2B1}" destId="{6A43892F-AD6B-4193-84BC-CB3A4A8DEE90}" srcOrd="0" destOrd="0" presId="urn:microsoft.com/office/officeart/2008/layout/HorizontalMultiLevelHierarchy"/>
    <dgm:cxn modelId="{340C8D09-8D07-4C8D-B95C-50F613AEC406}" type="presParOf" srcId="{9A87DE26-2176-4B20-A22F-6D03112FA2B1}" destId="{DC1B7ACB-D378-417F-890E-9EDEBC836F51}" srcOrd="1" destOrd="0" presId="urn:microsoft.com/office/officeart/2008/layout/HorizontalMultiLevelHierarchy"/>
    <dgm:cxn modelId="{2596565D-39E4-4427-A4FB-E09AA74935AC}" type="presParOf" srcId="{2F5E399B-5966-466B-82AF-826E3D5A7C91}" destId="{3582706B-F38A-498A-9F92-CE2757F2E381}" srcOrd="4" destOrd="0" presId="urn:microsoft.com/office/officeart/2008/layout/HorizontalMultiLevelHierarchy"/>
    <dgm:cxn modelId="{FDCC1AC2-7E02-4176-959F-FAD41AD61F47}" type="presParOf" srcId="{3582706B-F38A-498A-9F92-CE2757F2E381}" destId="{1F908016-365F-4A12-8AFE-088C7AF3FD73}" srcOrd="0" destOrd="0" presId="urn:microsoft.com/office/officeart/2008/layout/HorizontalMultiLevelHierarchy"/>
    <dgm:cxn modelId="{E9BA921B-627F-438A-A41E-9C8C3977BD00}" type="presParOf" srcId="{2F5E399B-5966-466B-82AF-826E3D5A7C91}" destId="{56878980-789C-4917-B4A8-F8B05DF18C90}" srcOrd="5" destOrd="0" presId="urn:microsoft.com/office/officeart/2008/layout/HorizontalMultiLevelHierarchy"/>
    <dgm:cxn modelId="{1588DE71-7C02-45AF-858E-08B031E27377}" type="presParOf" srcId="{56878980-789C-4917-B4A8-F8B05DF18C90}" destId="{BD6EB962-8BCC-4719-975F-E863C4E80B0F}" srcOrd="0" destOrd="0" presId="urn:microsoft.com/office/officeart/2008/layout/HorizontalMultiLevelHierarchy"/>
    <dgm:cxn modelId="{0514A557-FE7C-4D2C-89D8-0A153FB41643}" type="presParOf" srcId="{56878980-789C-4917-B4A8-F8B05DF18C90}" destId="{D4BA1647-1CC0-41F7-A67B-EE476F8A7AB9}" srcOrd="1" destOrd="0" presId="urn:microsoft.com/office/officeart/2008/layout/HorizontalMultiLevelHierarchy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AB25555-3226-49E8-9525-445C4B736A2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EC5AEA-7A7A-4CCB-BC52-D203902579FC}">
      <dgm:prSet phldrT="[Testo]" custT="1"/>
      <dgm:spPr/>
      <dgm:t>
        <a:bodyPr/>
        <a:lstStyle/>
        <a:p>
          <a:r>
            <a:rPr lang="it-IT" sz="3800" dirty="0"/>
            <a:t>R. Lazio</a:t>
          </a:r>
          <a:endParaRPr lang="en-GB" sz="3800" dirty="0"/>
        </a:p>
      </dgm:t>
    </dgm:pt>
    <dgm:pt modelId="{D2824801-3244-4186-B5B8-14B372E0FC96}" type="parTrans" cxnId="{C215C325-FFD3-4E69-A702-1475F805AB1A}">
      <dgm:prSet/>
      <dgm:spPr/>
      <dgm:t>
        <a:bodyPr/>
        <a:lstStyle/>
        <a:p>
          <a:endParaRPr lang="en-GB"/>
        </a:p>
      </dgm:t>
    </dgm:pt>
    <dgm:pt modelId="{15D1A49E-CBB4-4173-8C82-F13BD57E2F3C}" type="sibTrans" cxnId="{C215C325-FFD3-4E69-A702-1475F805AB1A}">
      <dgm:prSet/>
      <dgm:spPr/>
      <dgm:t>
        <a:bodyPr/>
        <a:lstStyle/>
        <a:p>
          <a:endParaRPr lang="en-GB"/>
        </a:p>
      </dgm:t>
    </dgm:pt>
    <dgm:pt modelId="{2231914F-7291-43B6-A951-50A98993C03B}">
      <dgm:prSet custT="1"/>
      <dgm:spPr/>
      <dgm:t>
        <a:bodyPr/>
        <a:lstStyle/>
        <a:p>
          <a:r>
            <a:rPr lang="it-IT" sz="1200" dirty="0"/>
            <a:t>IPOCAD- Integrare Politiche, servizi e iniziative per coinvolgere gli attori e i destinatari</a:t>
          </a:r>
          <a:endParaRPr lang="en-GB" sz="1200" dirty="0"/>
        </a:p>
      </dgm:t>
    </dgm:pt>
    <dgm:pt modelId="{F8BA78BA-E5B3-4926-8A73-F0350A328D68}" type="parTrans" cxnId="{72B80A3F-7CCF-4404-8853-677822EF3215}">
      <dgm:prSet/>
      <dgm:spPr/>
      <dgm:t>
        <a:bodyPr/>
        <a:lstStyle/>
        <a:p>
          <a:endParaRPr lang="en-GB"/>
        </a:p>
      </dgm:t>
    </dgm:pt>
    <dgm:pt modelId="{8BDB0B0E-A429-4CA5-8139-0CB3A6F39ED0}" type="sibTrans" cxnId="{72B80A3F-7CCF-4404-8853-677822EF3215}">
      <dgm:prSet/>
      <dgm:spPr/>
      <dgm:t>
        <a:bodyPr/>
        <a:lstStyle/>
        <a:p>
          <a:endParaRPr lang="en-GB"/>
        </a:p>
      </dgm:t>
    </dgm:pt>
    <dgm:pt modelId="{58A281EB-75BC-4C96-87F3-B702536AA5C0}">
      <dgm:prSet custT="1"/>
      <dgm:spPr/>
      <dgm:t>
        <a:bodyPr/>
        <a:lstStyle/>
        <a:p>
          <a:r>
            <a:rPr lang="it-IT" sz="1200" dirty="0"/>
            <a:t>Sperimentazione della procedura di individuazione, messa in trasparenza e validazione delle competenze acquisite dai giovani in SC all’interno di Garanzia Giovani</a:t>
          </a:r>
          <a:endParaRPr lang="en-GB" sz="1100" dirty="0"/>
        </a:p>
      </dgm:t>
    </dgm:pt>
    <dgm:pt modelId="{B6CB8D4E-41CC-4649-A35A-DB20E491A20B}" type="parTrans" cxnId="{3C0305CD-3D64-4532-BA88-DB9531E1C6C2}">
      <dgm:prSet/>
      <dgm:spPr/>
      <dgm:t>
        <a:bodyPr/>
        <a:lstStyle/>
        <a:p>
          <a:endParaRPr lang="en-GB"/>
        </a:p>
      </dgm:t>
    </dgm:pt>
    <dgm:pt modelId="{708C38BB-D4A3-4FA4-995C-B9BC792D0A66}" type="sibTrans" cxnId="{3C0305CD-3D64-4532-BA88-DB9531E1C6C2}">
      <dgm:prSet/>
      <dgm:spPr/>
      <dgm:t>
        <a:bodyPr/>
        <a:lstStyle/>
        <a:p>
          <a:endParaRPr lang="en-GB"/>
        </a:p>
      </dgm:t>
    </dgm:pt>
    <dgm:pt modelId="{A4869CF4-68B9-4945-84A9-3AEC7A1E2596}" type="pres">
      <dgm:prSet presAssocID="{4AB25555-3226-49E8-9525-445C4B736A2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70791AA-4C43-4C99-BF07-898DBE3EA8C1}" type="pres">
      <dgm:prSet presAssocID="{59EC5AEA-7A7A-4CCB-BC52-D203902579FC}" presName="root1" presStyleCnt="0"/>
      <dgm:spPr/>
    </dgm:pt>
    <dgm:pt modelId="{1E596DB2-EF0B-4417-8FFD-54567F2F1251}" type="pres">
      <dgm:prSet presAssocID="{59EC5AEA-7A7A-4CCB-BC52-D203902579FC}" presName="LevelOneTextNode" presStyleLbl="node0" presStyleIdx="0" presStyleCnt="1" custScaleX="88016" custLinFactNeighborX="18500" custLinFactNeighborY="-327">
        <dgm:presLayoutVars>
          <dgm:chPref val="3"/>
        </dgm:presLayoutVars>
      </dgm:prSet>
      <dgm:spPr/>
    </dgm:pt>
    <dgm:pt modelId="{2F5E399B-5966-466B-82AF-826E3D5A7C91}" type="pres">
      <dgm:prSet presAssocID="{59EC5AEA-7A7A-4CCB-BC52-D203902579FC}" presName="level2hierChild" presStyleCnt="0"/>
      <dgm:spPr/>
    </dgm:pt>
    <dgm:pt modelId="{9B464849-0764-4D80-B6D3-5D56CECC3EDF}" type="pres">
      <dgm:prSet presAssocID="{F8BA78BA-E5B3-4926-8A73-F0350A328D68}" presName="conn2-1" presStyleLbl="parChTrans1D2" presStyleIdx="0" presStyleCnt="2"/>
      <dgm:spPr/>
    </dgm:pt>
    <dgm:pt modelId="{1EB9C5D0-BB2F-46AC-AF01-4B401F2C1EB0}" type="pres">
      <dgm:prSet presAssocID="{F8BA78BA-E5B3-4926-8A73-F0350A328D68}" presName="connTx" presStyleLbl="parChTrans1D2" presStyleIdx="0" presStyleCnt="2"/>
      <dgm:spPr/>
    </dgm:pt>
    <dgm:pt modelId="{5785AAAB-1467-48BC-AD04-0552C9B0926F}" type="pres">
      <dgm:prSet presAssocID="{2231914F-7291-43B6-A951-50A98993C03B}" presName="root2" presStyleCnt="0"/>
      <dgm:spPr/>
    </dgm:pt>
    <dgm:pt modelId="{569D1439-BAAE-436A-BD5F-28C280385B76}" type="pres">
      <dgm:prSet presAssocID="{2231914F-7291-43B6-A951-50A98993C03B}" presName="LevelTwoTextNode" presStyleLbl="node2" presStyleIdx="0" presStyleCnt="2" custScaleX="98185" custScaleY="125000">
        <dgm:presLayoutVars>
          <dgm:chPref val="3"/>
        </dgm:presLayoutVars>
      </dgm:prSet>
      <dgm:spPr/>
    </dgm:pt>
    <dgm:pt modelId="{972CAD29-A3B9-4B4A-BD0B-E9DC11CA95F8}" type="pres">
      <dgm:prSet presAssocID="{2231914F-7291-43B6-A951-50A98993C03B}" presName="level3hierChild" presStyleCnt="0"/>
      <dgm:spPr/>
    </dgm:pt>
    <dgm:pt modelId="{77475157-AB0C-44E6-981D-B4093924390A}" type="pres">
      <dgm:prSet presAssocID="{B6CB8D4E-41CC-4649-A35A-DB20E491A20B}" presName="conn2-1" presStyleLbl="parChTrans1D2" presStyleIdx="1" presStyleCnt="2"/>
      <dgm:spPr/>
    </dgm:pt>
    <dgm:pt modelId="{5B225F8A-25C5-4715-B64E-DE1FFE604F93}" type="pres">
      <dgm:prSet presAssocID="{B6CB8D4E-41CC-4649-A35A-DB20E491A20B}" presName="connTx" presStyleLbl="parChTrans1D2" presStyleIdx="1" presStyleCnt="2"/>
      <dgm:spPr/>
    </dgm:pt>
    <dgm:pt modelId="{1A0BB4BE-6571-454E-BC75-7AFD5C562040}" type="pres">
      <dgm:prSet presAssocID="{58A281EB-75BC-4C96-87F3-B702536AA5C0}" presName="root2" presStyleCnt="0"/>
      <dgm:spPr/>
    </dgm:pt>
    <dgm:pt modelId="{9F981596-F1DF-46CF-A5BC-89D3FFD98C02}" type="pres">
      <dgm:prSet presAssocID="{58A281EB-75BC-4C96-87F3-B702536AA5C0}" presName="LevelTwoTextNode" presStyleLbl="node2" presStyleIdx="1" presStyleCnt="2" custScaleX="97206" custScaleY="143258">
        <dgm:presLayoutVars>
          <dgm:chPref val="3"/>
        </dgm:presLayoutVars>
      </dgm:prSet>
      <dgm:spPr/>
    </dgm:pt>
    <dgm:pt modelId="{9DEE9657-2816-412B-8DD5-8419689C1207}" type="pres">
      <dgm:prSet presAssocID="{58A281EB-75BC-4C96-87F3-B702536AA5C0}" presName="level3hierChild" presStyleCnt="0"/>
      <dgm:spPr/>
    </dgm:pt>
  </dgm:ptLst>
  <dgm:cxnLst>
    <dgm:cxn modelId="{85CB7012-6A0E-449A-B4CE-5431C830812E}" type="presOf" srcId="{4AB25555-3226-49E8-9525-445C4B736A2B}" destId="{A4869CF4-68B9-4945-84A9-3AEC7A1E2596}" srcOrd="0" destOrd="0" presId="urn:microsoft.com/office/officeart/2008/layout/HorizontalMultiLevelHierarchy"/>
    <dgm:cxn modelId="{920B2522-DC0F-4542-8504-81EFC9163121}" type="presOf" srcId="{59EC5AEA-7A7A-4CCB-BC52-D203902579FC}" destId="{1E596DB2-EF0B-4417-8FFD-54567F2F1251}" srcOrd="0" destOrd="0" presId="urn:microsoft.com/office/officeart/2008/layout/HorizontalMultiLevelHierarchy"/>
    <dgm:cxn modelId="{C215C325-FFD3-4E69-A702-1475F805AB1A}" srcId="{4AB25555-3226-49E8-9525-445C4B736A2B}" destId="{59EC5AEA-7A7A-4CCB-BC52-D203902579FC}" srcOrd="0" destOrd="0" parTransId="{D2824801-3244-4186-B5B8-14B372E0FC96}" sibTransId="{15D1A49E-CBB4-4173-8C82-F13BD57E2F3C}"/>
    <dgm:cxn modelId="{72B80A3F-7CCF-4404-8853-677822EF3215}" srcId="{59EC5AEA-7A7A-4CCB-BC52-D203902579FC}" destId="{2231914F-7291-43B6-A951-50A98993C03B}" srcOrd="0" destOrd="0" parTransId="{F8BA78BA-E5B3-4926-8A73-F0350A328D68}" sibTransId="{8BDB0B0E-A429-4CA5-8139-0CB3A6F39ED0}"/>
    <dgm:cxn modelId="{456E4466-3D04-4516-AC77-A8E145599178}" type="presOf" srcId="{2231914F-7291-43B6-A951-50A98993C03B}" destId="{569D1439-BAAE-436A-BD5F-28C280385B76}" srcOrd="0" destOrd="0" presId="urn:microsoft.com/office/officeart/2008/layout/HorizontalMultiLevelHierarchy"/>
    <dgm:cxn modelId="{4CD6A96C-AEFE-4F15-A9FA-0B8E725C50B1}" type="presOf" srcId="{F8BA78BA-E5B3-4926-8A73-F0350A328D68}" destId="{1EB9C5D0-BB2F-46AC-AF01-4B401F2C1EB0}" srcOrd="1" destOrd="0" presId="urn:microsoft.com/office/officeart/2008/layout/HorizontalMultiLevelHierarchy"/>
    <dgm:cxn modelId="{4BE1E275-2D06-4F49-A060-00D25B4C444D}" type="presOf" srcId="{F8BA78BA-E5B3-4926-8A73-F0350A328D68}" destId="{9B464849-0764-4D80-B6D3-5D56CECC3EDF}" srcOrd="0" destOrd="0" presId="urn:microsoft.com/office/officeart/2008/layout/HorizontalMultiLevelHierarchy"/>
    <dgm:cxn modelId="{10CF208B-B203-4E37-AF1F-68F79D7274AD}" type="presOf" srcId="{B6CB8D4E-41CC-4649-A35A-DB20E491A20B}" destId="{77475157-AB0C-44E6-981D-B4093924390A}" srcOrd="0" destOrd="0" presId="urn:microsoft.com/office/officeart/2008/layout/HorizontalMultiLevelHierarchy"/>
    <dgm:cxn modelId="{F2F6CE9A-9991-44A0-A9E6-67B22A1DF3BA}" type="presOf" srcId="{58A281EB-75BC-4C96-87F3-B702536AA5C0}" destId="{9F981596-F1DF-46CF-A5BC-89D3FFD98C02}" srcOrd="0" destOrd="0" presId="urn:microsoft.com/office/officeart/2008/layout/HorizontalMultiLevelHierarchy"/>
    <dgm:cxn modelId="{94ADA2A5-EFA3-4C06-8C40-6B87FCA7FB7C}" type="presOf" srcId="{B6CB8D4E-41CC-4649-A35A-DB20E491A20B}" destId="{5B225F8A-25C5-4715-B64E-DE1FFE604F93}" srcOrd="1" destOrd="0" presId="urn:microsoft.com/office/officeart/2008/layout/HorizontalMultiLevelHierarchy"/>
    <dgm:cxn modelId="{3C0305CD-3D64-4532-BA88-DB9531E1C6C2}" srcId="{59EC5AEA-7A7A-4CCB-BC52-D203902579FC}" destId="{58A281EB-75BC-4C96-87F3-B702536AA5C0}" srcOrd="1" destOrd="0" parTransId="{B6CB8D4E-41CC-4649-A35A-DB20E491A20B}" sibTransId="{708C38BB-D4A3-4FA4-995C-B9BC792D0A66}"/>
    <dgm:cxn modelId="{7013412C-B186-44F6-884A-A8E33605624E}" type="presParOf" srcId="{A4869CF4-68B9-4945-84A9-3AEC7A1E2596}" destId="{270791AA-4C43-4C99-BF07-898DBE3EA8C1}" srcOrd="0" destOrd="0" presId="urn:microsoft.com/office/officeart/2008/layout/HorizontalMultiLevelHierarchy"/>
    <dgm:cxn modelId="{074E929C-3A1D-41E7-AA30-DD686A7EA271}" type="presParOf" srcId="{270791AA-4C43-4C99-BF07-898DBE3EA8C1}" destId="{1E596DB2-EF0B-4417-8FFD-54567F2F1251}" srcOrd="0" destOrd="0" presId="urn:microsoft.com/office/officeart/2008/layout/HorizontalMultiLevelHierarchy"/>
    <dgm:cxn modelId="{EBAEC92E-FBFE-4471-B33D-2A03EF24E146}" type="presParOf" srcId="{270791AA-4C43-4C99-BF07-898DBE3EA8C1}" destId="{2F5E399B-5966-466B-82AF-826E3D5A7C91}" srcOrd="1" destOrd="0" presId="urn:microsoft.com/office/officeart/2008/layout/HorizontalMultiLevelHierarchy"/>
    <dgm:cxn modelId="{87DD993E-EFAE-4925-8D14-7DE1111A624E}" type="presParOf" srcId="{2F5E399B-5966-466B-82AF-826E3D5A7C91}" destId="{9B464849-0764-4D80-B6D3-5D56CECC3EDF}" srcOrd="0" destOrd="0" presId="urn:microsoft.com/office/officeart/2008/layout/HorizontalMultiLevelHierarchy"/>
    <dgm:cxn modelId="{F538AA5C-00D8-46AD-895E-5B2AC4A3B749}" type="presParOf" srcId="{9B464849-0764-4D80-B6D3-5D56CECC3EDF}" destId="{1EB9C5D0-BB2F-46AC-AF01-4B401F2C1EB0}" srcOrd="0" destOrd="0" presId="urn:microsoft.com/office/officeart/2008/layout/HorizontalMultiLevelHierarchy"/>
    <dgm:cxn modelId="{F1E32E55-40C8-4999-99A3-F69C8CEDE863}" type="presParOf" srcId="{2F5E399B-5966-466B-82AF-826E3D5A7C91}" destId="{5785AAAB-1467-48BC-AD04-0552C9B0926F}" srcOrd="1" destOrd="0" presId="urn:microsoft.com/office/officeart/2008/layout/HorizontalMultiLevelHierarchy"/>
    <dgm:cxn modelId="{2D89579D-3B55-401D-9A21-C069B8CB4491}" type="presParOf" srcId="{5785AAAB-1467-48BC-AD04-0552C9B0926F}" destId="{569D1439-BAAE-436A-BD5F-28C280385B76}" srcOrd="0" destOrd="0" presId="urn:microsoft.com/office/officeart/2008/layout/HorizontalMultiLevelHierarchy"/>
    <dgm:cxn modelId="{9F2AB241-B3A5-4FAB-B45B-9D47DEF21AC0}" type="presParOf" srcId="{5785AAAB-1467-48BC-AD04-0552C9B0926F}" destId="{972CAD29-A3B9-4B4A-BD0B-E9DC11CA95F8}" srcOrd="1" destOrd="0" presId="urn:microsoft.com/office/officeart/2008/layout/HorizontalMultiLevelHierarchy"/>
    <dgm:cxn modelId="{5244C614-5088-4A20-9BA9-87DCC0FF7664}" type="presParOf" srcId="{2F5E399B-5966-466B-82AF-826E3D5A7C91}" destId="{77475157-AB0C-44E6-981D-B4093924390A}" srcOrd="2" destOrd="0" presId="urn:microsoft.com/office/officeart/2008/layout/HorizontalMultiLevelHierarchy"/>
    <dgm:cxn modelId="{C99B7F61-7160-4283-8CA1-0C84063554F8}" type="presParOf" srcId="{77475157-AB0C-44E6-981D-B4093924390A}" destId="{5B225F8A-25C5-4715-B64E-DE1FFE604F93}" srcOrd="0" destOrd="0" presId="urn:microsoft.com/office/officeart/2008/layout/HorizontalMultiLevelHierarchy"/>
    <dgm:cxn modelId="{B0135CBB-721B-456C-B77E-860B3024ACCE}" type="presParOf" srcId="{2F5E399B-5966-466B-82AF-826E3D5A7C91}" destId="{1A0BB4BE-6571-454E-BC75-7AFD5C562040}" srcOrd="3" destOrd="0" presId="urn:microsoft.com/office/officeart/2008/layout/HorizontalMultiLevelHierarchy"/>
    <dgm:cxn modelId="{0414E7FF-FB10-49B8-AFBA-A6F778E66977}" type="presParOf" srcId="{1A0BB4BE-6571-454E-BC75-7AFD5C562040}" destId="{9F981596-F1DF-46CF-A5BC-89D3FFD98C02}" srcOrd="0" destOrd="0" presId="urn:microsoft.com/office/officeart/2008/layout/HorizontalMultiLevelHierarchy"/>
    <dgm:cxn modelId="{980E24E3-C33C-45E4-AC13-F91DA77E4A7F}" type="presParOf" srcId="{1A0BB4BE-6571-454E-BC75-7AFD5C562040}" destId="{9DEE9657-2816-412B-8DD5-8419689C120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F17CB-0C26-4DA4-9880-993A575DEE71}">
      <dsp:nvSpPr>
        <dsp:cNvPr id="0" name=""/>
        <dsp:cNvSpPr/>
      </dsp:nvSpPr>
      <dsp:spPr>
        <a:xfrm>
          <a:off x="2100777" y="2152356"/>
          <a:ext cx="535491" cy="18365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7745" y="0"/>
              </a:lnTo>
              <a:lnTo>
                <a:pt x="267745" y="1836594"/>
              </a:lnTo>
              <a:lnTo>
                <a:pt x="535491" y="1836594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2320696" y="3022826"/>
        <a:ext cx="95653" cy="95653"/>
      </dsp:txXfrm>
    </dsp:sp>
    <dsp:sp modelId="{255B3897-A46A-43EC-A402-5507A0AD375D}">
      <dsp:nvSpPr>
        <dsp:cNvPr id="0" name=""/>
        <dsp:cNvSpPr/>
      </dsp:nvSpPr>
      <dsp:spPr>
        <a:xfrm>
          <a:off x="2100777" y="2152356"/>
          <a:ext cx="535491" cy="812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7745" y="0"/>
              </a:lnTo>
              <a:lnTo>
                <a:pt x="267745" y="812466"/>
              </a:lnTo>
              <a:lnTo>
                <a:pt x="535491" y="812466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2344196" y="2534262"/>
        <a:ext cx="48653" cy="48653"/>
      </dsp:txXfrm>
    </dsp:sp>
    <dsp:sp modelId="{913DA507-1AE3-432F-95BD-3CCFF535F8BB}">
      <dsp:nvSpPr>
        <dsp:cNvPr id="0" name=""/>
        <dsp:cNvSpPr/>
      </dsp:nvSpPr>
      <dsp:spPr>
        <a:xfrm>
          <a:off x="2100777" y="1638414"/>
          <a:ext cx="535491" cy="513941"/>
        </a:xfrm>
        <a:custGeom>
          <a:avLst/>
          <a:gdLst/>
          <a:ahLst/>
          <a:cxnLst/>
          <a:rect l="0" t="0" r="0" b="0"/>
          <a:pathLst>
            <a:path>
              <a:moveTo>
                <a:pt x="0" y="513941"/>
              </a:moveTo>
              <a:lnTo>
                <a:pt x="267745" y="513941"/>
              </a:lnTo>
              <a:lnTo>
                <a:pt x="267745" y="0"/>
              </a:lnTo>
              <a:lnTo>
                <a:pt x="535491" y="0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2349967" y="1876829"/>
        <a:ext cx="37110" cy="37110"/>
      </dsp:txXfrm>
    </dsp:sp>
    <dsp:sp modelId="{5B37AD42-2F9B-42F2-ADA7-DBF9CAE6A194}">
      <dsp:nvSpPr>
        <dsp:cNvPr id="0" name=""/>
        <dsp:cNvSpPr/>
      </dsp:nvSpPr>
      <dsp:spPr>
        <a:xfrm>
          <a:off x="2100777" y="485053"/>
          <a:ext cx="535491" cy="1667302"/>
        </a:xfrm>
        <a:custGeom>
          <a:avLst/>
          <a:gdLst/>
          <a:ahLst/>
          <a:cxnLst/>
          <a:rect l="0" t="0" r="0" b="0"/>
          <a:pathLst>
            <a:path>
              <a:moveTo>
                <a:pt x="0" y="1667302"/>
              </a:moveTo>
              <a:lnTo>
                <a:pt x="267745" y="1667302"/>
              </a:lnTo>
              <a:lnTo>
                <a:pt x="267745" y="0"/>
              </a:lnTo>
              <a:lnTo>
                <a:pt x="535491" y="0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2324743" y="1274925"/>
        <a:ext cx="87559" cy="87559"/>
      </dsp:txXfrm>
    </dsp:sp>
    <dsp:sp modelId="{1E596DB2-EF0B-4417-8FFD-54567F2F1251}">
      <dsp:nvSpPr>
        <dsp:cNvPr id="0" name=""/>
        <dsp:cNvSpPr/>
      </dsp:nvSpPr>
      <dsp:spPr>
        <a:xfrm rot="16200000">
          <a:off x="-413552" y="1786180"/>
          <a:ext cx="4296308" cy="732350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dirty="0"/>
            <a:t>R. Lombardia</a:t>
          </a:r>
          <a:endParaRPr lang="en-GB" sz="3800" kern="1200" dirty="0"/>
        </a:p>
      </dsp:txBody>
      <dsp:txXfrm>
        <a:off x="-413552" y="1786180"/>
        <a:ext cx="4296308" cy="732350"/>
      </dsp:txXfrm>
    </dsp:sp>
    <dsp:sp modelId="{B19D4656-E5D7-466C-B792-6EAD727FBE9C}">
      <dsp:nvSpPr>
        <dsp:cNvPr id="0" name=""/>
        <dsp:cNvSpPr/>
      </dsp:nvSpPr>
      <dsp:spPr>
        <a:xfrm>
          <a:off x="2636268" y="76904"/>
          <a:ext cx="2677459" cy="816298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Certificazione delle competenze acquisite in ambito informale e non formale attuata da Ancilab.</a:t>
          </a:r>
          <a:endParaRPr lang="en-GB" sz="1200" kern="1200" dirty="0"/>
        </a:p>
      </dsp:txBody>
      <dsp:txXfrm>
        <a:off x="2636268" y="76904"/>
        <a:ext cx="2677459" cy="816298"/>
      </dsp:txXfrm>
    </dsp:sp>
    <dsp:sp modelId="{F3625683-7201-4638-9F6D-987569744A31}">
      <dsp:nvSpPr>
        <dsp:cNvPr id="0" name=""/>
        <dsp:cNvSpPr/>
      </dsp:nvSpPr>
      <dsp:spPr>
        <a:xfrm>
          <a:off x="2636268" y="1097277"/>
          <a:ext cx="2677459" cy="1082273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Protocollo per la sperimentazione di attestati di competenza nell’ambito del sistema di </a:t>
          </a:r>
          <a:r>
            <a:rPr lang="it-IT" sz="1200" kern="1200" dirty="0" err="1"/>
            <a:t>IeFP</a:t>
          </a:r>
          <a:r>
            <a:rPr lang="it-IT" sz="1200" kern="1200" dirty="0"/>
            <a:t> regionale, rilasciati in esito a percorsi di formazione continua finanziati dall’Avviso 3/2010 di </a:t>
          </a:r>
          <a:r>
            <a:rPr lang="it-IT" sz="1200" kern="1200" dirty="0" err="1"/>
            <a:t>Fondimpresa</a:t>
          </a:r>
          <a:r>
            <a:rPr lang="it-IT" sz="1200" kern="1200" dirty="0"/>
            <a:t>.</a:t>
          </a:r>
          <a:endParaRPr lang="en-GB" sz="1200" kern="1200" dirty="0"/>
        </a:p>
      </dsp:txBody>
      <dsp:txXfrm>
        <a:off x="2636268" y="1097277"/>
        <a:ext cx="2677459" cy="1082273"/>
      </dsp:txXfrm>
    </dsp:sp>
    <dsp:sp modelId="{C8ADCDD6-7F2D-40A3-B50F-AEB094A38405}">
      <dsp:nvSpPr>
        <dsp:cNvPr id="0" name=""/>
        <dsp:cNvSpPr/>
      </dsp:nvSpPr>
      <dsp:spPr>
        <a:xfrm>
          <a:off x="2636268" y="2383625"/>
          <a:ext cx="2677459" cy="1162392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Protocollo tra RL , USR Lombardia e rete generale coordinamento CPIA Lombardia per l’ampliamento dell’offerta formativa e l’avvio di percorsi sperimentali di IFP per la lotta alla dispersione scolastica e l’innalzamento dei livelli di istruzione dei giovani. </a:t>
          </a:r>
          <a:endParaRPr lang="en-GB" sz="1200" kern="1200" dirty="0"/>
        </a:p>
      </dsp:txBody>
      <dsp:txXfrm>
        <a:off x="2636268" y="2383625"/>
        <a:ext cx="2677459" cy="1162392"/>
      </dsp:txXfrm>
    </dsp:sp>
    <dsp:sp modelId="{12013EDD-BBC8-4AFB-B028-B2C42A7BDC2A}">
      <dsp:nvSpPr>
        <dsp:cNvPr id="0" name=""/>
        <dsp:cNvSpPr/>
      </dsp:nvSpPr>
      <dsp:spPr>
        <a:xfrm>
          <a:off x="2636268" y="3750093"/>
          <a:ext cx="2677459" cy="477714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Cooperazione tra CAPAC, Regione Lombardia e sistema delle imprese.</a:t>
          </a:r>
          <a:endParaRPr lang="en-GB" sz="1200" kern="1200" dirty="0"/>
        </a:p>
      </dsp:txBody>
      <dsp:txXfrm>
        <a:off x="2636268" y="3750093"/>
        <a:ext cx="2677459" cy="4777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82706B-F38A-498A-9F92-CE2757F2E381}">
      <dsp:nvSpPr>
        <dsp:cNvPr id="0" name=""/>
        <dsp:cNvSpPr/>
      </dsp:nvSpPr>
      <dsp:spPr>
        <a:xfrm>
          <a:off x="1885201" y="2064432"/>
          <a:ext cx="514621" cy="980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310" y="0"/>
              </a:lnTo>
              <a:lnTo>
                <a:pt x="257310" y="980605"/>
              </a:lnTo>
              <a:lnTo>
                <a:pt x="514621" y="980605"/>
              </a:lnTo>
            </a:path>
          </a:pathLst>
        </a:custGeom>
        <a:noFill/>
        <a:ln w="12700" cap="flat" cmpd="sng" algn="ctr">
          <a:solidFill>
            <a:schemeClr val="bg2">
              <a:lumMod val="1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114826" y="2527048"/>
        <a:ext cx="55371" cy="55371"/>
      </dsp:txXfrm>
    </dsp:sp>
    <dsp:sp modelId="{0998B3EC-31B0-4C8C-938E-C2E6FD1A8EE0}">
      <dsp:nvSpPr>
        <dsp:cNvPr id="0" name=""/>
        <dsp:cNvSpPr/>
      </dsp:nvSpPr>
      <dsp:spPr>
        <a:xfrm>
          <a:off x="1885201" y="2018712"/>
          <a:ext cx="5146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4621" y="45720"/>
              </a:lnTo>
            </a:path>
          </a:pathLst>
        </a:custGeom>
        <a:noFill/>
        <a:ln w="12700" cap="flat" cmpd="sng" algn="ctr">
          <a:solidFill>
            <a:schemeClr val="bg2">
              <a:lumMod val="1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129646" y="2051566"/>
        <a:ext cx="25731" cy="25731"/>
      </dsp:txXfrm>
    </dsp:sp>
    <dsp:sp modelId="{5A586C99-DAE5-4B3E-84BD-59A05EE2603D}">
      <dsp:nvSpPr>
        <dsp:cNvPr id="0" name=""/>
        <dsp:cNvSpPr/>
      </dsp:nvSpPr>
      <dsp:spPr>
        <a:xfrm>
          <a:off x="1885201" y="1083826"/>
          <a:ext cx="514621" cy="980605"/>
        </a:xfrm>
        <a:custGeom>
          <a:avLst/>
          <a:gdLst/>
          <a:ahLst/>
          <a:cxnLst/>
          <a:rect l="0" t="0" r="0" b="0"/>
          <a:pathLst>
            <a:path>
              <a:moveTo>
                <a:pt x="0" y="980605"/>
              </a:moveTo>
              <a:lnTo>
                <a:pt x="257310" y="980605"/>
              </a:lnTo>
              <a:lnTo>
                <a:pt x="257310" y="0"/>
              </a:lnTo>
              <a:lnTo>
                <a:pt x="514621" y="0"/>
              </a:lnTo>
            </a:path>
          </a:pathLst>
        </a:custGeom>
        <a:noFill/>
        <a:ln w="12700" cap="flat" cmpd="sng" algn="ctr">
          <a:solidFill>
            <a:schemeClr val="bg2">
              <a:lumMod val="1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114826" y="1546443"/>
        <a:ext cx="55371" cy="55371"/>
      </dsp:txXfrm>
    </dsp:sp>
    <dsp:sp modelId="{1E596DB2-EF0B-4417-8FFD-54567F2F1251}">
      <dsp:nvSpPr>
        <dsp:cNvPr id="0" name=""/>
        <dsp:cNvSpPr/>
      </dsp:nvSpPr>
      <dsp:spPr>
        <a:xfrm rot="16200000">
          <a:off x="-520437" y="1723224"/>
          <a:ext cx="4128864" cy="682414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dirty="0"/>
            <a:t>PA Trento</a:t>
          </a:r>
          <a:endParaRPr lang="en-GB" sz="3800" kern="1200" dirty="0"/>
        </a:p>
      </dsp:txBody>
      <dsp:txXfrm>
        <a:off x="-520437" y="1723224"/>
        <a:ext cx="4128864" cy="682414"/>
      </dsp:txXfrm>
    </dsp:sp>
    <dsp:sp modelId="{587FA4C5-72FF-4915-9C98-559ED8572F19}">
      <dsp:nvSpPr>
        <dsp:cNvPr id="0" name=""/>
        <dsp:cNvSpPr/>
      </dsp:nvSpPr>
      <dsp:spPr>
        <a:xfrm>
          <a:off x="2399823" y="691584"/>
          <a:ext cx="2573108" cy="784484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La formazione professionalizzante in preparazione alla nuova domanda di lavoro (Contributo – 3Ac)</a:t>
          </a:r>
          <a:endParaRPr lang="en-GB" sz="1200" kern="1200" dirty="0"/>
        </a:p>
      </dsp:txBody>
      <dsp:txXfrm>
        <a:off x="2399823" y="691584"/>
        <a:ext cx="2573108" cy="784484"/>
      </dsp:txXfrm>
    </dsp:sp>
    <dsp:sp modelId="{6A43892F-AD6B-4193-84BC-CB3A4A8DEE90}">
      <dsp:nvSpPr>
        <dsp:cNvPr id="0" name=""/>
        <dsp:cNvSpPr/>
      </dsp:nvSpPr>
      <dsp:spPr>
        <a:xfrm>
          <a:off x="2399823" y="1672189"/>
          <a:ext cx="2573108" cy="784484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La formazione professionalizzante in preparazione alla nuova domanda di lavoro (Voucher – 3G)</a:t>
          </a:r>
          <a:endParaRPr lang="en-GB" sz="1200" kern="1200" dirty="0"/>
        </a:p>
      </dsp:txBody>
      <dsp:txXfrm>
        <a:off x="2399823" y="1672189"/>
        <a:ext cx="2573108" cy="784484"/>
      </dsp:txXfrm>
    </dsp:sp>
    <dsp:sp modelId="{BD6EB962-8BCC-4719-975F-E863C4E80B0F}">
      <dsp:nvSpPr>
        <dsp:cNvPr id="0" name=""/>
        <dsp:cNvSpPr/>
      </dsp:nvSpPr>
      <dsp:spPr>
        <a:xfrm>
          <a:off x="2399823" y="2652795"/>
          <a:ext cx="2573108" cy="784484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Percorsi formativi per l'acquisizione delle competenze chiave – </a:t>
          </a:r>
          <a:r>
            <a:rPr lang="it-IT" sz="1200" kern="1200" dirty="0" err="1"/>
            <a:t>Key</a:t>
          </a:r>
          <a:r>
            <a:rPr lang="it-IT" sz="1200" kern="1200" dirty="0"/>
            <a:t> </a:t>
          </a:r>
          <a:r>
            <a:rPr lang="it-IT" sz="1200" kern="1200" dirty="0" err="1"/>
            <a:t>Competence</a:t>
          </a:r>
          <a:endParaRPr lang="en-GB" sz="1200" kern="1200" dirty="0"/>
        </a:p>
      </dsp:txBody>
      <dsp:txXfrm>
        <a:off x="2399823" y="2652795"/>
        <a:ext cx="2573108" cy="7844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75157-AB0C-44E6-981D-B4093924390A}">
      <dsp:nvSpPr>
        <dsp:cNvPr id="0" name=""/>
        <dsp:cNvSpPr/>
      </dsp:nvSpPr>
      <dsp:spPr>
        <a:xfrm>
          <a:off x="2249235" y="2148154"/>
          <a:ext cx="384476" cy="6164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238" y="0"/>
              </a:lnTo>
              <a:lnTo>
                <a:pt x="192238" y="616425"/>
              </a:lnTo>
              <a:lnTo>
                <a:pt x="384476" y="6164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423310" y="2438204"/>
        <a:ext cx="36325" cy="36325"/>
      </dsp:txXfrm>
    </dsp:sp>
    <dsp:sp modelId="{9B464849-0764-4D80-B6D3-5D56CECC3EDF}">
      <dsp:nvSpPr>
        <dsp:cNvPr id="0" name=""/>
        <dsp:cNvSpPr/>
      </dsp:nvSpPr>
      <dsp:spPr>
        <a:xfrm>
          <a:off x="2249235" y="1465612"/>
          <a:ext cx="384476" cy="682542"/>
        </a:xfrm>
        <a:custGeom>
          <a:avLst/>
          <a:gdLst/>
          <a:ahLst/>
          <a:cxnLst/>
          <a:rect l="0" t="0" r="0" b="0"/>
          <a:pathLst>
            <a:path>
              <a:moveTo>
                <a:pt x="0" y="682542"/>
              </a:moveTo>
              <a:lnTo>
                <a:pt x="192238" y="682542"/>
              </a:lnTo>
              <a:lnTo>
                <a:pt x="192238" y="0"/>
              </a:lnTo>
              <a:lnTo>
                <a:pt x="38447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421888" y="1787298"/>
        <a:ext cx="39169" cy="39169"/>
      </dsp:txXfrm>
    </dsp:sp>
    <dsp:sp modelId="{1E596DB2-EF0B-4417-8FFD-54567F2F1251}">
      <dsp:nvSpPr>
        <dsp:cNvPr id="0" name=""/>
        <dsp:cNvSpPr/>
      </dsp:nvSpPr>
      <dsp:spPr>
        <a:xfrm rot="16200000">
          <a:off x="-258155" y="1788917"/>
          <a:ext cx="4296308" cy="718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dirty="0"/>
            <a:t>R. Lazio</a:t>
          </a:r>
          <a:endParaRPr lang="en-GB" sz="3800" kern="1200" dirty="0"/>
        </a:p>
      </dsp:txBody>
      <dsp:txXfrm>
        <a:off x="-258155" y="1788917"/>
        <a:ext cx="4296308" cy="718473"/>
      </dsp:txXfrm>
    </dsp:sp>
    <dsp:sp modelId="{569D1439-BAAE-436A-BD5F-28C280385B76}">
      <dsp:nvSpPr>
        <dsp:cNvPr id="0" name=""/>
        <dsp:cNvSpPr/>
      </dsp:nvSpPr>
      <dsp:spPr>
        <a:xfrm>
          <a:off x="2633711" y="955425"/>
          <a:ext cx="2368587" cy="10203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IPOCAD- Integrare Politiche, servizi e iniziative per coinvolgere gli attori e i destinatari</a:t>
          </a:r>
          <a:endParaRPr lang="en-GB" sz="1200" kern="1200" dirty="0"/>
        </a:p>
      </dsp:txBody>
      <dsp:txXfrm>
        <a:off x="2633711" y="955425"/>
        <a:ext cx="2368587" cy="1020373"/>
      </dsp:txXfrm>
    </dsp:sp>
    <dsp:sp modelId="{9F981596-F1DF-46CF-A5BC-89D3FFD98C02}">
      <dsp:nvSpPr>
        <dsp:cNvPr id="0" name=""/>
        <dsp:cNvSpPr/>
      </dsp:nvSpPr>
      <dsp:spPr>
        <a:xfrm>
          <a:off x="2633711" y="2179873"/>
          <a:ext cx="2368587" cy="1169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Sperimentazione della procedura di individuazione, messa in trasparenza e validazione delle competenze acquisite dai giovani volontari inseriti in progetti di Servizio Civile, nell’ambito della Misura 6 del Programma Garanzia Giovani</a:t>
          </a:r>
          <a:r>
            <a:rPr lang="it-IT" sz="1100" kern="1200" dirty="0"/>
            <a:t>.</a:t>
          </a:r>
          <a:endParaRPr lang="en-GB" sz="1100" kern="1200" dirty="0"/>
        </a:p>
      </dsp:txBody>
      <dsp:txXfrm>
        <a:off x="2633711" y="2179873"/>
        <a:ext cx="2368587" cy="11694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21B8A-14F2-42B9-98FC-953D834EFB24}">
      <dsp:nvSpPr>
        <dsp:cNvPr id="0" name=""/>
        <dsp:cNvSpPr/>
      </dsp:nvSpPr>
      <dsp:spPr>
        <a:xfrm>
          <a:off x="3113303" y="636390"/>
          <a:ext cx="4346869" cy="4346869"/>
        </a:xfrm>
        <a:prstGeom prst="blockArc">
          <a:avLst>
            <a:gd name="adj1" fmla="val 12600000"/>
            <a:gd name="adj2" fmla="val 16200000"/>
            <a:gd name="adj3" fmla="val 4531"/>
          </a:avLst>
        </a:prstGeom>
        <a:solidFill>
          <a:schemeClr val="accent1">
            <a:shade val="90000"/>
            <a:hueOff val="415426"/>
            <a:satOff val="-8871"/>
            <a:lumOff val="331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874890-4749-454E-9DC3-B31FF3FEBDB4}">
      <dsp:nvSpPr>
        <dsp:cNvPr id="0" name=""/>
        <dsp:cNvSpPr/>
      </dsp:nvSpPr>
      <dsp:spPr>
        <a:xfrm>
          <a:off x="3113303" y="636390"/>
          <a:ext cx="4346869" cy="4346869"/>
        </a:xfrm>
        <a:prstGeom prst="blockArc">
          <a:avLst>
            <a:gd name="adj1" fmla="val 9000000"/>
            <a:gd name="adj2" fmla="val 12600000"/>
            <a:gd name="adj3" fmla="val 4531"/>
          </a:avLst>
        </a:prstGeom>
        <a:solidFill>
          <a:schemeClr val="accent1">
            <a:shade val="90000"/>
            <a:hueOff val="332341"/>
            <a:satOff val="-7097"/>
            <a:lumOff val="2648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FEE628-448B-4F03-BF36-0B16BE6B6843}">
      <dsp:nvSpPr>
        <dsp:cNvPr id="0" name=""/>
        <dsp:cNvSpPr/>
      </dsp:nvSpPr>
      <dsp:spPr>
        <a:xfrm>
          <a:off x="3113303" y="636390"/>
          <a:ext cx="4346869" cy="4346869"/>
        </a:xfrm>
        <a:prstGeom prst="blockArc">
          <a:avLst>
            <a:gd name="adj1" fmla="val 5400000"/>
            <a:gd name="adj2" fmla="val 9000000"/>
            <a:gd name="adj3" fmla="val 4531"/>
          </a:avLst>
        </a:prstGeom>
        <a:solidFill>
          <a:schemeClr val="accent1">
            <a:shade val="90000"/>
            <a:hueOff val="249256"/>
            <a:satOff val="-5323"/>
            <a:lumOff val="198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AFE4E5-E55C-4AE9-AA18-B3223C62C887}">
      <dsp:nvSpPr>
        <dsp:cNvPr id="0" name=""/>
        <dsp:cNvSpPr/>
      </dsp:nvSpPr>
      <dsp:spPr>
        <a:xfrm>
          <a:off x="3129102" y="636449"/>
          <a:ext cx="4346869" cy="4346869"/>
        </a:xfrm>
        <a:prstGeom prst="blockArc">
          <a:avLst>
            <a:gd name="adj1" fmla="val 1856880"/>
            <a:gd name="adj2" fmla="val 5425568"/>
            <a:gd name="adj3" fmla="val 4531"/>
          </a:avLst>
        </a:prstGeom>
        <a:solidFill>
          <a:schemeClr val="accent1">
            <a:shade val="90000"/>
            <a:hueOff val="166170"/>
            <a:satOff val="-3548"/>
            <a:lumOff val="1324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1AC200-6969-419C-89A9-186A5271AE8C}">
      <dsp:nvSpPr>
        <dsp:cNvPr id="0" name=""/>
        <dsp:cNvSpPr/>
      </dsp:nvSpPr>
      <dsp:spPr>
        <a:xfrm>
          <a:off x="3129122" y="636415"/>
          <a:ext cx="4346869" cy="4346869"/>
        </a:xfrm>
        <a:prstGeom prst="blockArc">
          <a:avLst>
            <a:gd name="adj1" fmla="val 19708907"/>
            <a:gd name="adj2" fmla="val 1856945"/>
            <a:gd name="adj3" fmla="val 4531"/>
          </a:avLst>
        </a:prstGeom>
        <a:solidFill>
          <a:schemeClr val="accent1">
            <a:shade val="90000"/>
            <a:hueOff val="83085"/>
            <a:satOff val="-1774"/>
            <a:lumOff val="66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4D99EF-1367-49DF-B808-721223B8F8F5}">
      <dsp:nvSpPr>
        <dsp:cNvPr id="0" name=""/>
        <dsp:cNvSpPr/>
      </dsp:nvSpPr>
      <dsp:spPr>
        <a:xfrm>
          <a:off x="3129071" y="636332"/>
          <a:ext cx="4346869" cy="4346869"/>
        </a:xfrm>
        <a:prstGeom prst="blockArc">
          <a:avLst>
            <a:gd name="adj1" fmla="val 16174481"/>
            <a:gd name="adj2" fmla="val 19709065"/>
            <a:gd name="adj3" fmla="val 4531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550B78-174E-40DC-92A2-13AE0A7048EC}">
      <dsp:nvSpPr>
        <dsp:cNvPr id="0" name=""/>
        <dsp:cNvSpPr/>
      </dsp:nvSpPr>
      <dsp:spPr>
        <a:xfrm>
          <a:off x="4018276" y="1749406"/>
          <a:ext cx="1954131" cy="1954131"/>
        </a:xfrm>
        <a:prstGeom prst="ellipse">
          <a:avLst/>
        </a:prstGeom>
        <a:solidFill>
          <a:schemeClr val="bg1">
            <a:alpha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>
            <a:solidFill>
              <a:schemeClr val="bg1"/>
            </a:solidFill>
          </a:endParaRPr>
        </a:p>
      </dsp:txBody>
      <dsp:txXfrm>
        <a:off x="4304452" y="2035582"/>
        <a:ext cx="1381779" cy="1381779"/>
      </dsp:txXfrm>
    </dsp:sp>
    <dsp:sp modelId="{E5561FC1-659D-41E2-A8C0-0A4625E6000A}">
      <dsp:nvSpPr>
        <dsp:cNvPr id="0" name=""/>
        <dsp:cNvSpPr/>
      </dsp:nvSpPr>
      <dsp:spPr>
        <a:xfrm>
          <a:off x="4674736" y="181635"/>
          <a:ext cx="1224003" cy="1007999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kern="1200" dirty="0"/>
        </a:p>
      </dsp:txBody>
      <dsp:txXfrm>
        <a:off x="4853987" y="329253"/>
        <a:ext cx="865501" cy="712763"/>
      </dsp:txXfrm>
    </dsp:sp>
    <dsp:sp modelId="{D716F4FB-3813-4A1A-AFC5-DDBEF7726162}">
      <dsp:nvSpPr>
        <dsp:cNvPr id="0" name=""/>
        <dsp:cNvSpPr/>
      </dsp:nvSpPr>
      <dsp:spPr>
        <a:xfrm>
          <a:off x="6501373" y="1195388"/>
          <a:ext cx="1224003" cy="1007999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kern="1200" dirty="0"/>
        </a:p>
      </dsp:txBody>
      <dsp:txXfrm>
        <a:off x="6680624" y="1343006"/>
        <a:ext cx="865501" cy="712763"/>
      </dsp:txXfrm>
    </dsp:sp>
    <dsp:sp modelId="{72093897-6C39-467D-AD25-ADFE6FD2AEC0}">
      <dsp:nvSpPr>
        <dsp:cNvPr id="0" name=""/>
        <dsp:cNvSpPr/>
      </dsp:nvSpPr>
      <dsp:spPr>
        <a:xfrm>
          <a:off x="6512314" y="3398270"/>
          <a:ext cx="1224003" cy="1007999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1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300" kern="1200"/>
        </a:p>
      </dsp:txBody>
      <dsp:txXfrm>
        <a:off x="6691565" y="3545888"/>
        <a:ext cx="865501" cy="712763"/>
      </dsp:txXfrm>
    </dsp:sp>
    <dsp:sp modelId="{A64DE2E5-419C-4053-B05F-BE631A9219F0}">
      <dsp:nvSpPr>
        <dsp:cNvPr id="0" name=""/>
        <dsp:cNvSpPr/>
      </dsp:nvSpPr>
      <dsp:spPr>
        <a:xfrm>
          <a:off x="4674736" y="4430016"/>
          <a:ext cx="1224003" cy="1007999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2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300" kern="1200"/>
        </a:p>
      </dsp:txBody>
      <dsp:txXfrm>
        <a:off x="4853987" y="4577634"/>
        <a:ext cx="865501" cy="712763"/>
      </dsp:txXfrm>
    </dsp:sp>
    <dsp:sp modelId="{3831FE75-BC0E-446F-82C1-C329B4202BB0}">
      <dsp:nvSpPr>
        <dsp:cNvPr id="0" name=""/>
        <dsp:cNvSpPr/>
      </dsp:nvSpPr>
      <dsp:spPr>
        <a:xfrm>
          <a:off x="2835133" y="3367920"/>
          <a:ext cx="1224003" cy="1007999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kern="1200" dirty="0"/>
        </a:p>
      </dsp:txBody>
      <dsp:txXfrm>
        <a:off x="3014384" y="3515538"/>
        <a:ext cx="865501" cy="712763"/>
      </dsp:txXfrm>
    </dsp:sp>
    <dsp:sp modelId="{B6C01F67-45E2-4790-BF25-CE233C701DD6}">
      <dsp:nvSpPr>
        <dsp:cNvPr id="0" name=""/>
        <dsp:cNvSpPr/>
      </dsp:nvSpPr>
      <dsp:spPr>
        <a:xfrm>
          <a:off x="2835133" y="1243730"/>
          <a:ext cx="1224003" cy="1007999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kern="1200" dirty="0"/>
        </a:p>
      </dsp:txBody>
      <dsp:txXfrm>
        <a:off x="3014384" y="1391348"/>
        <a:ext cx="865501" cy="7127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F17CB-0C26-4DA4-9880-993A575DEE71}">
      <dsp:nvSpPr>
        <dsp:cNvPr id="0" name=""/>
        <dsp:cNvSpPr/>
      </dsp:nvSpPr>
      <dsp:spPr>
        <a:xfrm>
          <a:off x="1480838" y="2175669"/>
          <a:ext cx="542350" cy="1573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175" y="0"/>
              </a:lnTo>
              <a:lnTo>
                <a:pt x="271175" y="1573094"/>
              </a:lnTo>
              <a:lnTo>
                <a:pt x="542350" y="1573094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1710414" y="2920617"/>
        <a:ext cx="83198" cy="83198"/>
      </dsp:txXfrm>
    </dsp:sp>
    <dsp:sp modelId="{255B3897-A46A-43EC-A402-5507A0AD375D}">
      <dsp:nvSpPr>
        <dsp:cNvPr id="0" name=""/>
        <dsp:cNvSpPr/>
      </dsp:nvSpPr>
      <dsp:spPr>
        <a:xfrm>
          <a:off x="1480838" y="2175669"/>
          <a:ext cx="542350" cy="5175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175" y="0"/>
              </a:lnTo>
              <a:lnTo>
                <a:pt x="271175" y="517544"/>
              </a:lnTo>
              <a:lnTo>
                <a:pt x="542350" y="517544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1733271" y="2415699"/>
        <a:ext cx="37483" cy="37483"/>
      </dsp:txXfrm>
    </dsp:sp>
    <dsp:sp modelId="{913DA507-1AE3-432F-95BD-3CCFF535F8BB}">
      <dsp:nvSpPr>
        <dsp:cNvPr id="0" name=""/>
        <dsp:cNvSpPr/>
      </dsp:nvSpPr>
      <dsp:spPr>
        <a:xfrm>
          <a:off x="1480838" y="1670947"/>
          <a:ext cx="542350" cy="504721"/>
        </a:xfrm>
        <a:custGeom>
          <a:avLst/>
          <a:gdLst/>
          <a:ahLst/>
          <a:cxnLst/>
          <a:rect l="0" t="0" r="0" b="0"/>
          <a:pathLst>
            <a:path>
              <a:moveTo>
                <a:pt x="0" y="504721"/>
              </a:moveTo>
              <a:lnTo>
                <a:pt x="271175" y="504721"/>
              </a:lnTo>
              <a:lnTo>
                <a:pt x="271175" y="0"/>
              </a:lnTo>
              <a:lnTo>
                <a:pt x="542350" y="0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1733491" y="1904786"/>
        <a:ext cx="37043" cy="37043"/>
      </dsp:txXfrm>
    </dsp:sp>
    <dsp:sp modelId="{5B37AD42-2F9B-42F2-ADA7-DBF9CAE6A194}">
      <dsp:nvSpPr>
        <dsp:cNvPr id="0" name=""/>
        <dsp:cNvSpPr/>
      </dsp:nvSpPr>
      <dsp:spPr>
        <a:xfrm>
          <a:off x="1480838" y="594406"/>
          <a:ext cx="542350" cy="1581262"/>
        </a:xfrm>
        <a:custGeom>
          <a:avLst/>
          <a:gdLst/>
          <a:ahLst/>
          <a:cxnLst/>
          <a:rect l="0" t="0" r="0" b="0"/>
          <a:pathLst>
            <a:path>
              <a:moveTo>
                <a:pt x="0" y="1581262"/>
              </a:moveTo>
              <a:lnTo>
                <a:pt x="271175" y="1581262"/>
              </a:lnTo>
              <a:lnTo>
                <a:pt x="271175" y="0"/>
              </a:lnTo>
              <a:lnTo>
                <a:pt x="542350" y="0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1710221" y="1343245"/>
        <a:ext cx="83584" cy="83584"/>
      </dsp:txXfrm>
    </dsp:sp>
    <dsp:sp modelId="{1E596DB2-EF0B-4417-8FFD-54567F2F1251}">
      <dsp:nvSpPr>
        <dsp:cNvPr id="0" name=""/>
        <dsp:cNvSpPr/>
      </dsp:nvSpPr>
      <dsp:spPr>
        <a:xfrm rot="16200000">
          <a:off x="-1065696" y="1804803"/>
          <a:ext cx="4351338" cy="741730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dirty="0"/>
            <a:t>R. Lombardia</a:t>
          </a:r>
          <a:endParaRPr lang="en-GB" sz="3800" kern="1200" dirty="0"/>
        </a:p>
      </dsp:txBody>
      <dsp:txXfrm>
        <a:off x="-1065696" y="1804803"/>
        <a:ext cx="4351338" cy="741730"/>
      </dsp:txXfrm>
    </dsp:sp>
    <dsp:sp modelId="{B19D4656-E5D7-466C-B792-6EAD727FBE9C}">
      <dsp:nvSpPr>
        <dsp:cNvPr id="0" name=""/>
        <dsp:cNvSpPr/>
      </dsp:nvSpPr>
      <dsp:spPr>
        <a:xfrm>
          <a:off x="2023188" y="146921"/>
          <a:ext cx="2711753" cy="894969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Certificazione - ANCILAB</a:t>
          </a:r>
          <a:endParaRPr lang="en-GB" sz="1200" kern="1200" dirty="0"/>
        </a:p>
      </dsp:txBody>
      <dsp:txXfrm>
        <a:off x="2023188" y="146921"/>
        <a:ext cx="2711753" cy="894969"/>
      </dsp:txXfrm>
    </dsp:sp>
    <dsp:sp modelId="{F3625683-7201-4638-9F6D-987569744A31}">
      <dsp:nvSpPr>
        <dsp:cNvPr id="0" name=""/>
        <dsp:cNvSpPr/>
      </dsp:nvSpPr>
      <dsp:spPr>
        <a:xfrm>
          <a:off x="2023188" y="1248579"/>
          <a:ext cx="2711753" cy="844736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>
              <a:solidFill>
                <a:schemeClr val="bg1"/>
              </a:solidFill>
            </a:rPr>
            <a:t>Protocollo </a:t>
          </a:r>
          <a:r>
            <a:rPr lang="it-IT" sz="1200" kern="1200" dirty="0" err="1">
              <a:solidFill>
                <a:schemeClr val="bg1"/>
              </a:solidFill>
            </a:rPr>
            <a:t>Fondimpresa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023188" y="1248579"/>
        <a:ext cx="2711753" cy="844736"/>
      </dsp:txXfrm>
    </dsp:sp>
    <dsp:sp modelId="{C8ADCDD6-7F2D-40A3-B50F-AEB094A38405}">
      <dsp:nvSpPr>
        <dsp:cNvPr id="0" name=""/>
        <dsp:cNvSpPr/>
      </dsp:nvSpPr>
      <dsp:spPr>
        <a:xfrm>
          <a:off x="2023188" y="2300004"/>
          <a:ext cx="2711753" cy="786416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Protocollo Dispersione Scolastica RL/USR/CPIA</a:t>
          </a:r>
          <a:endParaRPr lang="en-GB" sz="1200" kern="1200" dirty="0"/>
        </a:p>
      </dsp:txBody>
      <dsp:txXfrm>
        <a:off x="2023188" y="2300004"/>
        <a:ext cx="2711753" cy="786416"/>
      </dsp:txXfrm>
    </dsp:sp>
    <dsp:sp modelId="{12013EDD-BBC8-4AFB-B028-B2C42A7BDC2A}">
      <dsp:nvSpPr>
        <dsp:cNvPr id="0" name=""/>
        <dsp:cNvSpPr/>
      </dsp:nvSpPr>
      <dsp:spPr>
        <a:xfrm>
          <a:off x="2023188" y="3293110"/>
          <a:ext cx="2711753" cy="911306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Cooperazione CAPAC/RL/Imprese</a:t>
          </a:r>
          <a:endParaRPr lang="en-GB" sz="1200" kern="1200" dirty="0"/>
        </a:p>
      </dsp:txBody>
      <dsp:txXfrm>
        <a:off x="2023188" y="3293110"/>
        <a:ext cx="2711753" cy="9113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82706B-F38A-498A-9F92-CE2757F2E381}">
      <dsp:nvSpPr>
        <dsp:cNvPr id="0" name=""/>
        <dsp:cNvSpPr/>
      </dsp:nvSpPr>
      <dsp:spPr>
        <a:xfrm>
          <a:off x="1174157" y="2188967"/>
          <a:ext cx="545665" cy="1039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2832" y="0"/>
              </a:lnTo>
              <a:lnTo>
                <a:pt x="272832" y="1039759"/>
              </a:lnTo>
              <a:lnTo>
                <a:pt x="545665" y="1039759"/>
              </a:lnTo>
            </a:path>
          </a:pathLst>
        </a:custGeom>
        <a:noFill/>
        <a:ln w="12700" cap="flat" cmpd="sng" algn="ctr">
          <a:solidFill>
            <a:schemeClr val="bg2">
              <a:lumMod val="1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417634" y="2679490"/>
        <a:ext cx="58712" cy="58712"/>
      </dsp:txXfrm>
    </dsp:sp>
    <dsp:sp modelId="{0998B3EC-31B0-4C8C-938E-C2E6FD1A8EE0}">
      <dsp:nvSpPr>
        <dsp:cNvPr id="0" name=""/>
        <dsp:cNvSpPr/>
      </dsp:nvSpPr>
      <dsp:spPr>
        <a:xfrm>
          <a:off x="1174157" y="2143247"/>
          <a:ext cx="5456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5665" y="45720"/>
              </a:lnTo>
            </a:path>
          </a:pathLst>
        </a:custGeom>
        <a:noFill/>
        <a:ln w="12700" cap="flat" cmpd="sng" algn="ctr">
          <a:solidFill>
            <a:schemeClr val="bg2">
              <a:lumMod val="1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433348" y="2175325"/>
        <a:ext cx="27283" cy="27283"/>
      </dsp:txXfrm>
    </dsp:sp>
    <dsp:sp modelId="{5A586C99-DAE5-4B3E-84BD-59A05EE2603D}">
      <dsp:nvSpPr>
        <dsp:cNvPr id="0" name=""/>
        <dsp:cNvSpPr/>
      </dsp:nvSpPr>
      <dsp:spPr>
        <a:xfrm>
          <a:off x="1174157" y="1149207"/>
          <a:ext cx="545665" cy="1039759"/>
        </a:xfrm>
        <a:custGeom>
          <a:avLst/>
          <a:gdLst/>
          <a:ahLst/>
          <a:cxnLst/>
          <a:rect l="0" t="0" r="0" b="0"/>
          <a:pathLst>
            <a:path>
              <a:moveTo>
                <a:pt x="0" y="1039759"/>
              </a:moveTo>
              <a:lnTo>
                <a:pt x="272832" y="1039759"/>
              </a:lnTo>
              <a:lnTo>
                <a:pt x="272832" y="0"/>
              </a:lnTo>
              <a:lnTo>
                <a:pt x="545665" y="0"/>
              </a:lnTo>
            </a:path>
          </a:pathLst>
        </a:custGeom>
        <a:noFill/>
        <a:ln w="12700" cap="flat" cmpd="sng" algn="ctr">
          <a:solidFill>
            <a:schemeClr val="bg2">
              <a:lumMod val="1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417634" y="1639731"/>
        <a:ext cx="58712" cy="58712"/>
      </dsp:txXfrm>
    </dsp:sp>
    <dsp:sp modelId="{1E596DB2-EF0B-4417-8FFD-54567F2F1251}">
      <dsp:nvSpPr>
        <dsp:cNvPr id="0" name=""/>
        <dsp:cNvSpPr/>
      </dsp:nvSpPr>
      <dsp:spPr>
        <a:xfrm rot="16200000">
          <a:off x="-1376599" y="1827176"/>
          <a:ext cx="4377934" cy="723580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dirty="0"/>
            <a:t>PA Trento</a:t>
          </a:r>
          <a:endParaRPr lang="en-GB" sz="3800" kern="1200" dirty="0"/>
        </a:p>
      </dsp:txBody>
      <dsp:txXfrm>
        <a:off x="-1376599" y="1827176"/>
        <a:ext cx="4377934" cy="723580"/>
      </dsp:txXfrm>
    </dsp:sp>
    <dsp:sp modelId="{587FA4C5-72FF-4915-9C98-559ED8572F19}">
      <dsp:nvSpPr>
        <dsp:cNvPr id="0" name=""/>
        <dsp:cNvSpPr/>
      </dsp:nvSpPr>
      <dsp:spPr>
        <a:xfrm>
          <a:off x="1719823" y="733303"/>
          <a:ext cx="2573877" cy="831807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La formazione professionalizzante in preparazione alla nuova domanda di lavoro (Contributo – 3Ac)</a:t>
          </a:r>
          <a:endParaRPr lang="en-GB" sz="1200" kern="1200" dirty="0"/>
        </a:p>
      </dsp:txBody>
      <dsp:txXfrm>
        <a:off x="1719823" y="733303"/>
        <a:ext cx="2573877" cy="831807"/>
      </dsp:txXfrm>
    </dsp:sp>
    <dsp:sp modelId="{6A43892F-AD6B-4193-84BC-CB3A4A8DEE90}">
      <dsp:nvSpPr>
        <dsp:cNvPr id="0" name=""/>
        <dsp:cNvSpPr/>
      </dsp:nvSpPr>
      <dsp:spPr>
        <a:xfrm>
          <a:off x="1719823" y="1773063"/>
          <a:ext cx="2573877" cy="831807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La formazione professionalizzante in preparazione alla nuova domanda di lavoro (Voucher – 3G)</a:t>
          </a:r>
          <a:endParaRPr lang="en-GB" sz="1200" kern="1200" dirty="0"/>
        </a:p>
      </dsp:txBody>
      <dsp:txXfrm>
        <a:off x="1719823" y="1773063"/>
        <a:ext cx="2573877" cy="831807"/>
      </dsp:txXfrm>
    </dsp:sp>
    <dsp:sp modelId="{BD6EB962-8BCC-4719-975F-E863C4E80B0F}">
      <dsp:nvSpPr>
        <dsp:cNvPr id="0" name=""/>
        <dsp:cNvSpPr/>
      </dsp:nvSpPr>
      <dsp:spPr>
        <a:xfrm>
          <a:off x="1719823" y="2812822"/>
          <a:ext cx="2573877" cy="831807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Percorsi formativi per l'acquisizione delle competenze chiave – </a:t>
          </a:r>
          <a:r>
            <a:rPr lang="it-IT" sz="1200" kern="1200" dirty="0" err="1"/>
            <a:t>Key</a:t>
          </a:r>
          <a:r>
            <a:rPr lang="it-IT" sz="1200" kern="1200" dirty="0"/>
            <a:t> </a:t>
          </a:r>
          <a:r>
            <a:rPr lang="it-IT" sz="1200" kern="1200" dirty="0" err="1"/>
            <a:t>Competence</a:t>
          </a:r>
          <a:endParaRPr lang="en-GB" sz="1200" kern="1200" dirty="0"/>
        </a:p>
      </dsp:txBody>
      <dsp:txXfrm>
        <a:off x="1719823" y="2812822"/>
        <a:ext cx="2573877" cy="8318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75157-AB0C-44E6-981D-B4093924390A}">
      <dsp:nvSpPr>
        <dsp:cNvPr id="0" name=""/>
        <dsp:cNvSpPr/>
      </dsp:nvSpPr>
      <dsp:spPr>
        <a:xfrm>
          <a:off x="1543244" y="2175669"/>
          <a:ext cx="389401" cy="620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4700" y="0"/>
              </a:lnTo>
              <a:lnTo>
                <a:pt x="194700" y="620065"/>
              </a:lnTo>
              <a:lnTo>
                <a:pt x="389401" y="6200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719640" y="2467396"/>
        <a:ext cx="36609" cy="36609"/>
      </dsp:txXfrm>
    </dsp:sp>
    <dsp:sp modelId="{9B464849-0764-4D80-B6D3-5D56CECC3EDF}">
      <dsp:nvSpPr>
        <dsp:cNvPr id="0" name=""/>
        <dsp:cNvSpPr/>
      </dsp:nvSpPr>
      <dsp:spPr>
        <a:xfrm>
          <a:off x="1543244" y="1480128"/>
          <a:ext cx="389401" cy="695540"/>
        </a:xfrm>
        <a:custGeom>
          <a:avLst/>
          <a:gdLst/>
          <a:ahLst/>
          <a:cxnLst/>
          <a:rect l="0" t="0" r="0" b="0"/>
          <a:pathLst>
            <a:path>
              <a:moveTo>
                <a:pt x="0" y="695540"/>
              </a:moveTo>
              <a:lnTo>
                <a:pt x="194700" y="695540"/>
              </a:lnTo>
              <a:lnTo>
                <a:pt x="194700" y="0"/>
              </a:lnTo>
              <a:lnTo>
                <a:pt x="38940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718016" y="1807970"/>
        <a:ext cx="39856" cy="39856"/>
      </dsp:txXfrm>
    </dsp:sp>
    <dsp:sp modelId="{1E596DB2-EF0B-4417-8FFD-54567F2F1251}">
      <dsp:nvSpPr>
        <dsp:cNvPr id="0" name=""/>
        <dsp:cNvSpPr/>
      </dsp:nvSpPr>
      <dsp:spPr>
        <a:xfrm rot="16200000">
          <a:off x="-996262" y="1811831"/>
          <a:ext cx="4351338" cy="727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dirty="0"/>
            <a:t>R. Lazio</a:t>
          </a:r>
          <a:endParaRPr lang="en-GB" sz="3800" kern="1200" dirty="0"/>
        </a:p>
      </dsp:txBody>
      <dsp:txXfrm>
        <a:off x="-996262" y="1811831"/>
        <a:ext cx="4351338" cy="727675"/>
      </dsp:txXfrm>
    </dsp:sp>
    <dsp:sp modelId="{569D1439-BAAE-436A-BD5F-28C280385B76}">
      <dsp:nvSpPr>
        <dsp:cNvPr id="0" name=""/>
        <dsp:cNvSpPr/>
      </dsp:nvSpPr>
      <dsp:spPr>
        <a:xfrm>
          <a:off x="1932645" y="963407"/>
          <a:ext cx="2662535" cy="10334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IPOCAD- Integrare Politiche, servizi e iniziative per coinvolgere gli attori e i destinatari</a:t>
          </a:r>
          <a:endParaRPr lang="en-GB" sz="1200" kern="1200" dirty="0"/>
        </a:p>
      </dsp:txBody>
      <dsp:txXfrm>
        <a:off x="1932645" y="963407"/>
        <a:ext cx="2662535" cy="1033442"/>
      </dsp:txXfrm>
    </dsp:sp>
    <dsp:sp modelId="{9F981596-F1DF-46CF-A5BC-89D3FFD98C02}">
      <dsp:nvSpPr>
        <dsp:cNvPr id="0" name=""/>
        <dsp:cNvSpPr/>
      </dsp:nvSpPr>
      <dsp:spPr>
        <a:xfrm>
          <a:off x="1932645" y="2203538"/>
          <a:ext cx="2635987" cy="1184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Sperimentazione della procedura di individuazione, messa in trasparenza e validazione delle competenze acquisite dai giovani in SC all’interno di Garanzia Giovani</a:t>
          </a:r>
          <a:endParaRPr lang="en-GB" sz="1100" kern="1200" dirty="0"/>
        </a:p>
      </dsp:txBody>
      <dsp:txXfrm>
        <a:off x="1932645" y="2203538"/>
        <a:ext cx="2635987" cy="1184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70CBDF-58AF-4BE1-BFB1-B6199CE2A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3C791AB-5D2A-4E70-A7A2-88EECFBB6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532945-CE99-4DB3-BAE6-B97917FE9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E6C13D-EF86-4026-928A-8618D6FA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219BAE-3B0F-4C39-8CB5-F8512436E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57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F3DB09-D5C1-4EFE-964F-A3960684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40373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D668E8-3D19-449A-835E-F7AE891F9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79144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242F8E-7780-45CF-9217-549240B8B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09832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BAFA4C-0628-4239-A75A-8372F8AD5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8220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D06580-08FF-4823-B996-599AA3285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CF57D12-BBBA-420C-BC47-259548429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F6DBDC-0FEA-4175-91C1-6621F623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094BFD-2CD6-4127-98F7-05F2AEF8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8C5D87-0C7C-4DF0-A0F0-A07811A08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331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DCF342-1190-4EC1-AA50-D0B4F5165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79B590-D975-45EB-BD88-31D397178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299DE1B-2D83-4F6D-8B39-472846676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6BA2A55-C56D-42F9-BA95-185CCBC611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5174370-5813-4FEA-A65B-570B4300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E7EF08-2580-49A9-9E08-143AFB73A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9123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775CA7-EDED-44D0-A2A4-7C7314F3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D75FF2-7207-4FAC-B12A-F490DF80E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9AF866A-848A-4B59-9829-20C771AEB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58D3F59-4424-408D-819B-21E01C7D74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389A038-6FB0-412F-A32E-116B7F1A7C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F6A38B3-35C1-4A07-8136-26D525FF4F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A70DB33-8187-4BBB-B7C9-78CBFCDEF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2449D7F-79C9-4C7B-8CB0-113E0907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5129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B063D1-7F7A-4BA8-8808-B5EE0504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6825193-3C3B-4292-96A0-CE9A77FE5F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D750029-2D66-4AB6-9F52-CBF7155E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B87E10E-61A1-466F-9502-347AD021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74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57E7A3C-5517-4F59-84C7-C0CDABAD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3DCB6CE-8838-4F6E-A7F5-949F209AF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AB39584-F161-4888-BBF9-6693D42B7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450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B2E47E-654D-43A2-9D03-22DE045E3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402675-92E0-4FF5-AB7D-29BE548D4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2FAB702-A91F-4A07-A4AD-2DB77DCE5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C60A214-7F98-4AA2-91A0-0C63CF16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4F4A5D-E318-40A0-8BAF-D5D0757ED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2D89C9A-5D02-4BD2-BED7-6FE8FAA64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11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7EC8FF-5734-4396-823E-F2EC07FCF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5EE5E02-FB6B-42E5-A29A-B0E46C47E6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B5FA03F-309D-43A2-B1AE-626B77524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EFF3983-32FC-43E6-9776-0BDEA2EAF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2028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2133FE-4471-449D-B085-ACE99A0F1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DC603E8-A064-421D-A102-F9279A0858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14DCE10-246D-4EE6-B6C9-7912B7F16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C46F19-AA08-4EB9-91DA-04FF990A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9721E1D-2CF4-4765-831D-BB5BE4A5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7A425D4-A9BF-465C-B18D-DBF93B2A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7733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3C58E1-FA90-432F-83CE-F87270EE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EE74130-4211-4041-9A22-799C89251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9EF1F0-C922-429E-92FF-A69E460834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30CAB4-444E-4BF5-9EF5-610BF00E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BB38E0-AE96-42B5-AF05-D6D5F7B4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475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2CBBCDA-5F90-4171-ABE5-F9345D46AD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505E266-E15F-4960-BCD0-BABAAACAC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F0337B-5E1A-4142-ADA7-395DB5A36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A2A299-6724-4A32-813C-D4349E67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37A70-B3E0-4FCB-97E4-880748ED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88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6AF26CE-5DF5-423D-AD83-2F65D0CAD3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E1DCB23-5288-44F3-A95F-1EE510A9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10A0F3-2715-4839-B72B-E500A559A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787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21D1E1-1302-400A-817F-46F9A16A6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BDCCDC-E015-45DB-8662-41E5884B9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F595F5A-10DE-433A-B7EA-1950B882D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87FF3A7-A5C2-48CC-AC1A-B9F7978D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B7CEF1B-A11E-4A6B-A8C2-7AF94ED66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0E53A46-F48B-48DE-ADD4-F50B0D1D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91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FD257B-A3C9-483C-A58F-4C06436DB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C3CA4D7-4063-4940-AE38-71C5BCC1CE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C553F6A-8844-4F1F-90D2-9B9D614D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6E21293-3B9B-4ACB-9639-FCC301E132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21DED18-008F-438C-BF20-E6927993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776ECF1-39B8-425E-A4A0-A17CFD625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752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0C193A-89E2-4DC7-93AD-1E43FD146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C0F3423-8C83-411E-9F24-ED7CA9842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D1C049-5244-451D-A80F-CBDD64A588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BC8AC1-C548-432A-B2E4-C5183F3D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C3A456-5E20-4EAF-B08A-32647FA11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293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011FAFD-7E17-4411-9B72-45A3341A91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4757EA2-DD73-462F-953E-DDD457E81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07C153-9504-4BF2-8251-25A1CE13EC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7D42-0524-408C-A5CB-F3C79D9A1B9E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8D222D-DA86-446E-9797-7954C19A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A4A859-F15B-440D-9575-183368A1D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31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982D4C-92ED-4583-A33A-6F892AFBE9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153412C-D75E-4C36-8687-6FA0ECE48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EFC5F0-3BD8-4768-B0E7-830CC72F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DD9B71-72A6-448B-B3F0-14FE4BB75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CE4197-A522-481C-A27A-FBF38F0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569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DBB26F-27AF-4B0E-85B7-77BBCC18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D5CCA7-3D14-4A72-82CB-DE4C4A77D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C40053-DBB8-4C60-8FBE-24F8C17297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30B2DF-61EC-4399-92A8-DCEBE1B03010}" type="datetimeFigureOut">
              <a:rPr lang="it-IT" smtClean="0"/>
              <a:pPr/>
              <a:t>01/11/2019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D00DC1-F55C-4B02-9FB4-3984EAD39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47EBAC-E509-428D-8667-41CBFB36E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B58F40-BE96-4FBD-AB07-D75380285B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92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3811BC-4E18-47AD-BCDF-4619114E0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4E7E1-0A0D-49F1-92ED-2DBFBAF1B52E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D908DA9-DB99-4FCE-AFB6-8931E23C050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26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571DC7E-33B3-46F7-A903-63DA1C94A69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54624"/>
            <a:ext cx="12192000" cy="1103376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B4B7E61-197E-44DE-B3F0-F4FDBB344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227103"/>
            <a:ext cx="1086209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Title</a:t>
            </a:r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0826750B-F999-49C6-A2F9-E5149D323579}"/>
              </a:ext>
            </a:extLst>
          </p:cNvPr>
          <p:cNvSpPr txBox="1">
            <a:spLocks/>
          </p:cNvSpPr>
          <p:nvPr userDrawn="1"/>
        </p:nvSpPr>
        <p:spPr>
          <a:xfrm>
            <a:off x="9292086" y="58991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DB1396-B4C3-4AAC-ADC8-7866DB610220}" type="slidenum">
              <a:rPr lang="it-IT" smtClean="0">
                <a:solidFill>
                  <a:srgbClr val="17406D">
                    <a:lumMod val="60000"/>
                    <a:lumOff val="40000"/>
                  </a:srgbClr>
                </a:solidFill>
                <a:latin typeface="Corbel" panose="020B0503020204020204"/>
              </a:rPr>
              <a:pPr/>
              <a:t>‹N›</a:t>
            </a:fld>
            <a:endParaRPr lang="it-IT" dirty="0">
              <a:solidFill>
                <a:srgbClr val="17406D">
                  <a:lumMod val="60000"/>
                  <a:lumOff val="40000"/>
                </a:srgbClr>
              </a:solidFill>
              <a:latin typeface="Corbel" panose="020B0503020204020204"/>
            </a:endParaRPr>
          </a:p>
        </p:txBody>
      </p:sp>
      <p:pic>
        <p:nvPicPr>
          <p:cNvPr id="3" name="Immagine 2" descr="loghi_REV6-01.jpg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7023"/>
          <a:stretch/>
        </p:blipFill>
        <p:spPr>
          <a:xfrm>
            <a:off x="1319982" y="6085695"/>
            <a:ext cx="7477614" cy="77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5" r:id="rId4"/>
    <p:sldLayoutId id="2147483686" r:id="rId5"/>
    <p:sldLayoutId id="2147483687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0C0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989128" y="552023"/>
            <a:ext cx="840889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E.QU.A.L. 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Enhancing Qualification of Adult Learners 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through the implementation of Upskilling pathways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endParaRPr lang="en-US" sz="2000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Conferenza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finale</a:t>
            </a:r>
          </a:p>
          <a:p>
            <a:pPr algn="ctr"/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Roma, 30 </a:t>
            </a: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ottobre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2019</a:t>
            </a:r>
          </a:p>
          <a:p>
            <a:pPr algn="ctr"/>
            <a:endParaRPr lang="en-US" sz="2000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Esperienze e modelli di intervento nelle Regioni</a:t>
            </a:r>
          </a:p>
          <a:p>
            <a:pPr algn="ctr"/>
            <a:r>
              <a:rPr lang="it-IT" i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Introduzione</a:t>
            </a:r>
            <a:endParaRPr lang="en-US" i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r"/>
            <a:endParaRPr lang="en-US" sz="1600" b="1" dirty="0">
              <a:solidFill>
                <a:schemeClr val="accent5">
                  <a:lumMod val="75000"/>
                </a:schemeClr>
              </a:solidFill>
              <a:highlight>
                <a:srgbClr val="FFFF00"/>
              </a:highlight>
              <a:latin typeface="Helvetica"/>
              <a:cs typeface="Helvetica"/>
            </a:endParaRPr>
          </a:p>
          <a:p>
            <a:pPr algn="r"/>
            <a:r>
              <a:rPr lang="it-IT" sz="1600" b="1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Amerigo Lombardi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highlight>
                  <a:srgbClr val="FFFF00"/>
                </a:highlight>
                <a:latin typeface="Helvetica"/>
                <a:cs typeface="Helvetica"/>
              </a:rPr>
              <a:t> 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endParaRPr lang="en-US" b="1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EaSI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programme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 – Awareness-raising activities in Member States on “Upskilling Pathways: New Opportunities for Adults” </a:t>
            </a:r>
          </a:p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Call for proposals VP/2017/011</a:t>
            </a:r>
            <a:endParaRPr lang="it-IT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8501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E10512AF-5F48-474F-984E-7CD154617F26}"/>
              </a:ext>
            </a:extLst>
          </p:cNvPr>
          <p:cNvSpPr txBox="1">
            <a:spLocks/>
          </p:cNvSpPr>
          <p:nvPr/>
        </p:nvSpPr>
        <p:spPr>
          <a:xfrm>
            <a:off x="799469" y="4142581"/>
            <a:ext cx="2674244" cy="1557349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200" kern="1200" spc="-100">
                <a:solidFill>
                  <a:schemeClr val="tx1"/>
                </a:solidFill>
                <a:latin typeface="Dubai" panose="020B0503030403030204" pitchFamily="34" charset="-78"/>
                <a:ea typeface="+mn-ea"/>
                <a:cs typeface="Dubai" panose="020B0503030403030204" pitchFamily="34" charset="-7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hangingPunct="0">
              <a:defRPr/>
            </a:pPr>
            <a:endParaRPr lang="en-US" sz="1600" spc="-133" dirty="0">
              <a:solidFill>
                <a:srgbClr val="4E3524"/>
              </a:solidFill>
              <a:latin typeface="+mn-lt"/>
              <a:sym typeface="Expo Office"/>
            </a:endParaRPr>
          </a:p>
          <a:p>
            <a:pPr marL="16933" lvl="3" indent="0" defTabSz="1219170">
              <a:spcBef>
                <a:spcPts val="0"/>
              </a:spcBef>
              <a:buNone/>
              <a:defRPr/>
            </a:pPr>
            <a:r>
              <a:rPr lang="en-GB" spc="-133" dirty="0" err="1">
                <a:cs typeface="Dubai" panose="020B0503030403030204" pitchFamily="34" charset="-78"/>
                <a:sym typeface="Expo Office"/>
              </a:rPr>
              <a:t>Proposta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da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parte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di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Regioni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e PAT di un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ventaglio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di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pratiche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riferibili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al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tema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dell’</a:t>
            </a:r>
            <a:r>
              <a:rPr lang="en-GB" i="1" spc="-133" dirty="0" err="1">
                <a:cs typeface="Dubai" panose="020B0503030403030204" pitchFamily="34" charset="-78"/>
                <a:sym typeface="Expo Office"/>
              </a:rPr>
              <a:t>upskilling</a:t>
            </a:r>
            <a:r>
              <a:rPr lang="en-GB" i="1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e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condivisione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con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il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partenariato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.</a:t>
            </a:r>
            <a:endParaRPr lang="en-GB" dirty="0"/>
          </a:p>
          <a:p>
            <a:pPr marL="16933" lvl="3" indent="0" defTabSz="1219170">
              <a:spcBef>
                <a:spcPts val="0"/>
              </a:spcBef>
              <a:buNone/>
              <a:defRPr/>
            </a:pPr>
            <a:endParaRPr lang="en-GB" sz="1600" spc="-133" dirty="0">
              <a:solidFill>
                <a:srgbClr val="4E3524"/>
              </a:solidFill>
              <a:cs typeface="Dubai" panose="020B0503030403030204" pitchFamily="34" charset="-78"/>
              <a:sym typeface="Expo Office"/>
            </a:endParaRP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59581EF4-9D11-BE46-87B5-80AD7D6628ED}"/>
              </a:ext>
            </a:extLst>
          </p:cNvPr>
          <p:cNvCxnSpPr>
            <a:cxnSpLocks/>
          </p:cNvCxnSpPr>
          <p:nvPr/>
        </p:nvCxnSpPr>
        <p:spPr>
          <a:xfrm>
            <a:off x="1164235" y="3524617"/>
            <a:ext cx="10610231" cy="0"/>
          </a:xfrm>
          <a:prstGeom prst="straightConnector1">
            <a:avLst/>
          </a:prstGeom>
          <a:noFill/>
          <a:ln w="952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7D1B8220-016A-C344-99F5-651B5B1FBBB0}"/>
              </a:ext>
            </a:extLst>
          </p:cNvPr>
          <p:cNvCxnSpPr>
            <a:cxnSpLocks/>
          </p:cNvCxnSpPr>
          <p:nvPr/>
        </p:nvCxnSpPr>
        <p:spPr>
          <a:xfrm flipV="1">
            <a:off x="330200" y="3524617"/>
            <a:ext cx="938539" cy="1"/>
          </a:xfrm>
          <a:prstGeom prst="straightConnector1">
            <a:avLst/>
          </a:prstGeom>
          <a:noFill/>
          <a:ln w="95250" cap="flat">
            <a:solidFill>
              <a:schemeClr val="accent1"/>
            </a:solidFill>
            <a:prstDash val="sysDot"/>
            <a:miter lim="800000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Rettangolo 13">
            <a:extLst>
              <a:ext uri="{FF2B5EF4-FFF2-40B4-BE49-F238E27FC236}">
                <a16:creationId xmlns:a16="http://schemas.microsoft.com/office/drawing/2014/main" id="{51758F54-3FC9-0843-A240-827D73B6C8BD}"/>
              </a:ext>
            </a:extLst>
          </p:cNvPr>
          <p:cNvSpPr/>
          <p:nvPr/>
        </p:nvSpPr>
        <p:spPr>
          <a:xfrm>
            <a:off x="4048354" y="4181011"/>
            <a:ext cx="34358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 hangingPunct="0">
              <a:defRPr/>
            </a:pPr>
            <a:r>
              <a:rPr lang="en-GB" spc="-133" dirty="0" err="1">
                <a:cs typeface="Dubai" panose="020B0503030403030204" pitchFamily="34" charset="-78"/>
                <a:sym typeface="Expo Office"/>
              </a:rPr>
              <a:t>Raccolta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di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informazioni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relative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alla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programmazione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e,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laddove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presenti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,  di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dati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di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monitoraggio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.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Analisi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di campo: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interviste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ai 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referenti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di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Regioni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e PAT e ai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soggetti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coinvolti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nell’implementazione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delle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pratiche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. 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A468C7BC-E208-0546-92A5-D1A7724A2632}"/>
              </a:ext>
            </a:extLst>
          </p:cNvPr>
          <p:cNvSpPr/>
          <p:nvPr/>
        </p:nvSpPr>
        <p:spPr>
          <a:xfrm>
            <a:off x="2086122" y="1817417"/>
            <a:ext cx="36402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 hangingPunct="0">
              <a:defRPr/>
            </a:pPr>
            <a:r>
              <a:rPr lang="it-IT" spc="-133" dirty="0">
                <a:cs typeface="Dubai" panose="020B0503030403030204" pitchFamily="34" charset="-78"/>
                <a:sym typeface="Expo Office"/>
              </a:rPr>
              <a:t>Definizione partecipata di un template utile a sistematizzare, secondo una struttura comune, le informazioni relative alle pratiche oggetto di approfondimento.</a:t>
            </a:r>
            <a:endParaRPr lang="en-GB" spc="-133" dirty="0">
              <a:cs typeface="Dubai" panose="020B0503030403030204" pitchFamily="34" charset="-78"/>
              <a:sym typeface="Expo Office"/>
            </a:endParaRP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3FBB0226-E122-CB4C-B310-558C3F7A1BD7}"/>
              </a:ext>
            </a:extLst>
          </p:cNvPr>
          <p:cNvSpPr/>
          <p:nvPr/>
        </p:nvSpPr>
        <p:spPr>
          <a:xfrm>
            <a:off x="5481354" y="3300890"/>
            <a:ext cx="569815" cy="577144"/>
          </a:xfrm>
          <a:prstGeom prst="ellipse">
            <a:avLst/>
          </a:prstGeom>
          <a:solidFill>
            <a:srgbClr val="FFFFFF"/>
          </a:solidFill>
          <a:ln w="381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algn="ctr" defTabSz="914377" hangingPunct="0">
              <a:defRPr/>
            </a:pPr>
            <a:r>
              <a:rPr lang="it-IT" b="1" kern="0" dirty="0">
                <a:solidFill>
                  <a:srgbClr val="4E3524"/>
                </a:solidFill>
                <a:ea typeface="Expo Office"/>
                <a:cs typeface="Expo Office"/>
                <a:sym typeface="Expo Office"/>
              </a:rPr>
              <a:t>3</a:t>
            </a:r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17A42AB1-4457-8944-A6DF-A8C4822E2E1B}"/>
              </a:ext>
            </a:extLst>
          </p:cNvPr>
          <p:cNvGrpSpPr/>
          <p:nvPr/>
        </p:nvGrpSpPr>
        <p:grpSpPr>
          <a:xfrm>
            <a:off x="3473713" y="3081796"/>
            <a:ext cx="569815" cy="577144"/>
            <a:chOff x="1900691" y="2424080"/>
            <a:chExt cx="427361" cy="432858"/>
          </a:xfrm>
        </p:grpSpPr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0A13DB56-10A1-3640-B958-FC8F5D391206}"/>
                </a:ext>
              </a:extLst>
            </p:cNvPr>
            <p:cNvSpPr/>
            <p:nvPr/>
          </p:nvSpPr>
          <p:spPr>
            <a:xfrm>
              <a:off x="1900691" y="2424080"/>
              <a:ext cx="427361" cy="432858"/>
            </a:xfrm>
            <a:prstGeom prst="ellipse">
              <a:avLst/>
            </a:prstGeom>
            <a:solidFill>
              <a:srgbClr val="FFFFFF"/>
            </a:solidFill>
            <a:ln w="381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anchor="ctr">
              <a:spAutoFit/>
            </a:bodyPr>
            <a:lstStyle/>
            <a:p>
              <a:pPr defTabSz="914377" hangingPunct="0">
                <a:defRPr/>
              </a:pPr>
              <a:endParaRPr lang="it-IT" sz="1867" kern="0">
                <a:solidFill>
                  <a:srgbClr val="4E3524"/>
                </a:solidFill>
                <a:latin typeface="Expo Office"/>
                <a:ea typeface="Expo Office"/>
                <a:cs typeface="Expo Office"/>
                <a:sym typeface="Expo Office"/>
              </a:endParaRPr>
            </a:p>
          </p:txBody>
        </p:sp>
        <p:sp>
          <p:nvSpPr>
            <p:cNvPr id="23" name="Rettangolo 22">
              <a:extLst>
                <a:ext uri="{FF2B5EF4-FFF2-40B4-BE49-F238E27FC236}">
                  <a16:creationId xmlns:a16="http://schemas.microsoft.com/office/drawing/2014/main" id="{BA6A62CB-50D8-8A42-8BA5-FD338A16901C}"/>
                </a:ext>
              </a:extLst>
            </p:cNvPr>
            <p:cNvSpPr/>
            <p:nvPr/>
          </p:nvSpPr>
          <p:spPr>
            <a:xfrm>
              <a:off x="2003643" y="2528963"/>
              <a:ext cx="221455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377" hangingPunct="0">
                <a:defRPr/>
              </a:pPr>
              <a:r>
                <a:rPr lang="en-GB" sz="1600" b="1" dirty="0">
                  <a:solidFill>
                    <a:srgbClr val="4E3524"/>
                  </a:solidFill>
                  <a:latin typeface="Dubai" panose="020B0503030403030204" pitchFamily="34" charset="-78"/>
                  <a:cs typeface="Dubai" panose="020B0503030403030204" pitchFamily="34" charset="-78"/>
                  <a:sym typeface="Expo Office"/>
                </a:rPr>
                <a:t>2</a:t>
              </a:r>
              <a:endParaRPr lang="it-IT" sz="1600" b="1" kern="0" dirty="0">
                <a:solidFill>
                  <a:srgbClr val="4E3524"/>
                </a:solidFill>
                <a:latin typeface="Expo Office"/>
                <a:sym typeface="Expo Office"/>
              </a:endParaRPr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1C3FB86B-D605-F747-B576-6F41323A13A3}"/>
              </a:ext>
            </a:extLst>
          </p:cNvPr>
          <p:cNvGrpSpPr/>
          <p:nvPr/>
        </p:nvGrpSpPr>
        <p:grpSpPr>
          <a:xfrm>
            <a:off x="1499509" y="3400856"/>
            <a:ext cx="569815" cy="577144"/>
            <a:chOff x="1900691" y="2424080"/>
            <a:chExt cx="427361" cy="432858"/>
          </a:xfrm>
        </p:grpSpPr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F9D34E6B-EA83-CC40-967A-CD50D070DB6E}"/>
                </a:ext>
              </a:extLst>
            </p:cNvPr>
            <p:cNvSpPr/>
            <p:nvPr/>
          </p:nvSpPr>
          <p:spPr>
            <a:xfrm>
              <a:off x="1900691" y="2424080"/>
              <a:ext cx="427361" cy="432858"/>
            </a:xfrm>
            <a:prstGeom prst="ellipse">
              <a:avLst/>
            </a:prstGeom>
            <a:solidFill>
              <a:srgbClr val="FFFFFF"/>
            </a:solidFill>
            <a:ln w="381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anchor="ctr">
              <a:spAutoFit/>
            </a:bodyPr>
            <a:lstStyle/>
            <a:p>
              <a:pPr algn="ctr" defTabSz="914377" hangingPunct="0">
                <a:defRPr/>
              </a:pPr>
              <a:endParaRPr lang="it-IT" sz="1867" kern="0" dirty="0">
                <a:solidFill>
                  <a:srgbClr val="4E3524"/>
                </a:solidFill>
                <a:latin typeface="Expo Office"/>
                <a:ea typeface="Expo Office"/>
                <a:cs typeface="Expo Office"/>
                <a:sym typeface="Expo Office"/>
              </a:endParaRPr>
            </a:p>
          </p:txBody>
        </p:sp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B0C99775-1AFE-164F-BD48-66CACDE73A8A}"/>
                </a:ext>
              </a:extLst>
            </p:cNvPr>
            <p:cNvSpPr/>
            <p:nvPr/>
          </p:nvSpPr>
          <p:spPr>
            <a:xfrm>
              <a:off x="2001239" y="2502010"/>
              <a:ext cx="2262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77" hangingPunct="0">
                <a:defRPr/>
              </a:pPr>
              <a:r>
                <a:rPr lang="en-GB" b="1" dirty="0">
                  <a:solidFill>
                    <a:srgbClr val="4E3524"/>
                  </a:solidFill>
                  <a:cs typeface="Dubai" panose="020B0503030403030204" pitchFamily="34" charset="-78"/>
                  <a:sym typeface="Expo Office"/>
                </a:rPr>
                <a:t>1</a:t>
              </a:r>
              <a:endParaRPr lang="it-IT" b="1" kern="0" dirty="0">
                <a:solidFill>
                  <a:srgbClr val="4E3524"/>
                </a:solidFill>
                <a:sym typeface="Expo Office"/>
              </a:endParaRPr>
            </a:p>
          </p:txBody>
        </p:sp>
      </p:grpSp>
      <p:sp>
        <p:nvSpPr>
          <p:cNvPr id="38" name="Ovale 37">
            <a:extLst>
              <a:ext uri="{FF2B5EF4-FFF2-40B4-BE49-F238E27FC236}">
                <a16:creationId xmlns:a16="http://schemas.microsoft.com/office/drawing/2014/main" id="{91D684F9-28D9-6947-BBB7-8B87E457B5BD}"/>
              </a:ext>
            </a:extLst>
          </p:cNvPr>
          <p:cNvSpPr/>
          <p:nvPr/>
        </p:nvSpPr>
        <p:spPr>
          <a:xfrm>
            <a:off x="10196161" y="3221640"/>
            <a:ext cx="569815" cy="577144"/>
          </a:xfrm>
          <a:prstGeom prst="ellipse">
            <a:avLst/>
          </a:prstGeom>
          <a:solidFill>
            <a:schemeClr val="accent5"/>
          </a:solidFill>
          <a:ln w="381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algn="ctr" defTabSz="914377" hangingPunct="0">
              <a:defRPr/>
            </a:pPr>
            <a:r>
              <a:rPr lang="it-IT" b="1" kern="0" dirty="0">
                <a:solidFill>
                  <a:srgbClr val="4E3524"/>
                </a:solidFill>
                <a:ea typeface="Expo Office"/>
                <a:cs typeface="Expo Office"/>
                <a:sym typeface="Expo Office"/>
              </a:rPr>
              <a:t>5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C73FF9B-8523-6446-A2B9-6A136CE74EC5}"/>
              </a:ext>
            </a:extLst>
          </p:cNvPr>
          <p:cNvSpPr txBox="1">
            <a:spLocks/>
          </p:cNvSpPr>
          <p:nvPr/>
        </p:nvSpPr>
        <p:spPr>
          <a:xfrm>
            <a:off x="9272152" y="3827595"/>
            <a:ext cx="2791695" cy="1127553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200" kern="1200" spc="-100">
                <a:solidFill>
                  <a:schemeClr val="tx1"/>
                </a:solidFill>
                <a:latin typeface="Dubai" panose="020B0503030403030204" pitchFamily="34" charset="-78"/>
                <a:ea typeface="+mn-ea"/>
                <a:cs typeface="Dubai" panose="020B0503030403030204" pitchFamily="34" charset="-7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hangingPunct="0">
              <a:defRPr/>
            </a:pPr>
            <a:endParaRPr lang="en-US" sz="1867" b="1" spc="-133" dirty="0">
              <a:solidFill>
                <a:srgbClr val="4E3524"/>
              </a:solidFill>
              <a:sym typeface="Expo Office"/>
            </a:endParaRPr>
          </a:p>
          <a:p>
            <a:pPr marL="16933" lvl="3" indent="0" algn="just" defTabSz="1219170">
              <a:spcBef>
                <a:spcPts val="0"/>
              </a:spcBef>
              <a:buNone/>
              <a:defRPr/>
            </a:pPr>
            <a:r>
              <a:rPr lang="it-IT" b="1" spc="-133" dirty="0">
                <a:cs typeface="Dubai" panose="020B0503030403030204" pitchFamily="34" charset="-78"/>
                <a:sym typeface="Expo Office"/>
              </a:rPr>
              <a:t>Produzione di un report </a:t>
            </a:r>
            <a:r>
              <a:rPr lang="it-IT" b="1" i="1" spc="-133" dirty="0">
                <a:cs typeface="Dubai" panose="020B0503030403030204" pitchFamily="34" charset="-78"/>
                <a:sym typeface="Expo Office"/>
              </a:rPr>
              <a:t>ad hoc </a:t>
            </a:r>
            <a:r>
              <a:rPr lang="it-IT" b="1" spc="-133" dirty="0">
                <a:cs typeface="Dubai" panose="020B0503030403030204" pitchFamily="34" charset="-78"/>
                <a:sym typeface="Expo Office"/>
              </a:rPr>
              <a:t>e  proposta di possibili modelli di intervento. </a:t>
            </a:r>
            <a:endParaRPr lang="en-GB" b="1" spc="-133" dirty="0">
              <a:cs typeface="Dubai" panose="020B0503030403030204" pitchFamily="34" charset="-78"/>
              <a:sym typeface="Expo Office"/>
            </a:endParaRP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56D10E93-AD86-4816-8C62-F2FA2DDC80D6}"/>
              </a:ext>
            </a:extLst>
          </p:cNvPr>
          <p:cNvSpPr/>
          <p:nvPr/>
        </p:nvSpPr>
        <p:spPr>
          <a:xfrm>
            <a:off x="7854464" y="3081796"/>
            <a:ext cx="569815" cy="577144"/>
          </a:xfrm>
          <a:prstGeom prst="ellipse">
            <a:avLst/>
          </a:prstGeom>
          <a:solidFill>
            <a:srgbClr val="FFFFFF"/>
          </a:solidFill>
          <a:ln w="381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algn="ctr" defTabSz="914377" hangingPunct="0">
              <a:defRPr/>
            </a:pPr>
            <a:r>
              <a:rPr lang="it-IT" b="1" kern="0" dirty="0">
                <a:solidFill>
                  <a:srgbClr val="4E3524"/>
                </a:solidFill>
                <a:ea typeface="Expo Office"/>
                <a:cs typeface="Expo Office"/>
                <a:sym typeface="Expo Office"/>
              </a:rPr>
              <a:t>4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E643E0DE-893C-4DCB-863D-20F0A71E7AC3}"/>
              </a:ext>
            </a:extLst>
          </p:cNvPr>
          <p:cNvSpPr/>
          <p:nvPr/>
        </p:nvSpPr>
        <p:spPr>
          <a:xfrm>
            <a:off x="6775342" y="1825585"/>
            <a:ext cx="30047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 hangingPunct="0">
              <a:defRPr/>
            </a:pPr>
            <a:r>
              <a:rPr lang="en-GB" spc="-133" dirty="0" err="1">
                <a:cs typeface="Dubai" panose="020B0503030403030204" pitchFamily="34" charset="-78"/>
                <a:sym typeface="Expo Office"/>
              </a:rPr>
              <a:t>Sistematizzazione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delle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informazioni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raccolte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e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analisi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trasversale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delle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pratiche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 </a:t>
            </a:r>
            <a:r>
              <a:rPr lang="en-GB" spc="-133" dirty="0" err="1">
                <a:cs typeface="Dubai" panose="020B0503030403030204" pitchFamily="34" charset="-78"/>
                <a:sym typeface="Expo Office"/>
              </a:rPr>
              <a:t>approfondite</a:t>
            </a:r>
            <a:r>
              <a:rPr lang="en-GB" spc="-133" dirty="0">
                <a:cs typeface="Dubai" panose="020B0503030403030204" pitchFamily="34" charset="-78"/>
                <a:sym typeface="Expo Office"/>
              </a:rPr>
              <a:t>. </a:t>
            </a:r>
          </a:p>
        </p:txBody>
      </p:sp>
      <p:sp>
        <p:nvSpPr>
          <p:cNvPr id="21" name="Titolo 1">
            <a:extLst>
              <a:ext uri="{FF2B5EF4-FFF2-40B4-BE49-F238E27FC236}">
                <a16:creationId xmlns:a16="http://schemas.microsoft.com/office/drawing/2014/main" id="{921EE456-1439-4276-903D-C23247C63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227104"/>
            <a:ext cx="10862094" cy="1145100"/>
          </a:xfrm>
        </p:spPr>
        <p:txBody>
          <a:bodyPr/>
          <a:lstStyle/>
          <a:p>
            <a:r>
              <a:rPr lang="it-IT" dirty="0"/>
              <a:t>Il percorso</a:t>
            </a:r>
          </a:p>
        </p:txBody>
      </p:sp>
    </p:spTree>
    <p:extLst>
      <p:ext uri="{BB962C8B-B14F-4D97-AF65-F5344CB8AC3E}">
        <p14:creationId xmlns:p14="http://schemas.microsoft.com/office/powerpoint/2010/main" val="3130816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pratiche individuate</a:t>
            </a:r>
          </a:p>
        </p:txBody>
      </p:sp>
      <p:graphicFrame>
        <p:nvGraphicFramePr>
          <p:cNvPr id="22" name="Diagramma 21">
            <a:extLst>
              <a:ext uri="{FF2B5EF4-FFF2-40B4-BE49-F238E27FC236}">
                <a16:creationId xmlns:a16="http://schemas.microsoft.com/office/drawing/2014/main" id="{F746EC8E-F63B-4A7F-80D4-136B48C95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8654524"/>
              </p:ext>
            </p:extLst>
          </p:nvPr>
        </p:nvGraphicFramePr>
        <p:xfrm>
          <a:off x="-928470" y="1364568"/>
          <a:ext cx="6682155" cy="4304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6" name="Diagramma 25">
            <a:extLst>
              <a:ext uri="{FF2B5EF4-FFF2-40B4-BE49-F238E27FC236}">
                <a16:creationId xmlns:a16="http://schemas.microsoft.com/office/drawing/2014/main" id="{0BB00256-9B61-4C27-968D-C90B7F6FF0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9987800"/>
              </p:ext>
            </p:extLst>
          </p:nvPr>
        </p:nvGraphicFramePr>
        <p:xfrm>
          <a:off x="3411415" y="1364570"/>
          <a:ext cx="6175718" cy="4128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7" name="Diagramma 26">
            <a:extLst>
              <a:ext uri="{FF2B5EF4-FFF2-40B4-BE49-F238E27FC236}">
                <a16:creationId xmlns:a16="http://schemas.microsoft.com/office/drawing/2014/main" id="{691A7E3E-EF57-4A5B-B634-FCC435DD84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6831662"/>
              </p:ext>
            </p:extLst>
          </p:nvPr>
        </p:nvGraphicFramePr>
        <p:xfrm>
          <a:off x="7141421" y="1276644"/>
          <a:ext cx="6382046" cy="4304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id="{9854A2D9-B626-4BA0-84BB-759EAC8772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0464981"/>
              </p:ext>
            </p:extLst>
          </p:nvPr>
        </p:nvGraphicFramePr>
        <p:xfrm>
          <a:off x="809261" y="619174"/>
          <a:ext cx="10573477" cy="561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Google Shape;147;p7">
            <a:extLst>
              <a:ext uri="{FF2B5EF4-FFF2-40B4-BE49-F238E27FC236}">
                <a16:creationId xmlns:a16="http://schemas.microsoft.com/office/drawing/2014/main" id="{FCF17B96-6149-44C7-80EC-1F4CC9D62529}"/>
              </a:ext>
            </a:extLst>
          </p:cNvPr>
          <p:cNvSpPr/>
          <p:nvPr/>
        </p:nvSpPr>
        <p:spPr>
          <a:xfrm>
            <a:off x="5844122" y="5245634"/>
            <a:ext cx="503581" cy="524415"/>
          </a:xfrm>
          <a:custGeom>
            <a:avLst/>
            <a:gdLst/>
            <a:ahLst/>
            <a:cxnLst/>
            <a:rect l="l" t="t" r="r" b="b"/>
            <a:pathLst>
              <a:path w="8966" h="8880" extrusionOk="0">
                <a:moveTo>
                  <a:pt x="4686" y="386"/>
                </a:moveTo>
                <a:lnTo>
                  <a:pt x="4708" y="407"/>
                </a:lnTo>
                <a:lnTo>
                  <a:pt x="4751" y="450"/>
                </a:lnTo>
                <a:lnTo>
                  <a:pt x="4772" y="557"/>
                </a:lnTo>
                <a:lnTo>
                  <a:pt x="4793" y="792"/>
                </a:lnTo>
                <a:lnTo>
                  <a:pt x="4793" y="899"/>
                </a:lnTo>
                <a:lnTo>
                  <a:pt x="4793" y="1156"/>
                </a:lnTo>
                <a:lnTo>
                  <a:pt x="4772" y="1306"/>
                </a:lnTo>
                <a:lnTo>
                  <a:pt x="4751" y="1348"/>
                </a:lnTo>
                <a:lnTo>
                  <a:pt x="4729" y="1370"/>
                </a:lnTo>
                <a:lnTo>
                  <a:pt x="4686" y="1327"/>
                </a:lnTo>
                <a:lnTo>
                  <a:pt x="4644" y="1241"/>
                </a:lnTo>
                <a:lnTo>
                  <a:pt x="4580" y="963"/>
                </a:lnTo>
                <a:lnTo>
                  <a:pt x="4558" y="685"/>
                </a:lnTo>
                <a:lnTo>
                  <a:pt x="4580" y="557"/>
                </a:lnTo>
                <a:lnTo>
                  <a:pt x="4601" y="493"/>
                </a:lnTo>
                <a:lnTo>
                  <a:pt x="4665" y="407"/>
                </a:lnTo>
                <a:lnTo>
                  <a:pt x="4686" y="386"/>
                </a:lnTo>
                <a:close/>
                <a:moveTo>
                  <a:pt x="4451" y="1"/>
                </a:moveTo>
                <a:lnTo>
                  <a:pt x="4366" y="43"/>
                </a:lnTo>
                <a:lnTo>
                  <a:pt x="4280" y="86"/>
                </a:lnTo>
                <a:lnTo>
                  <a:pt x="4194" y="150"/>
                </a:lnTo>
                <a:lnTo>
                  <a:pt x="4087" y="321"/>
                </a:lnTo>
                <a:lnTo>
                  <a:pt x="4002" y="493"/>
                </a:lnTo>
                <a:lnTo>
                  <a:pt x="3980" y="621"/>
                </a:lnTo>
                <a:lnTo>
                  <a:pt x="3916" y="728"/>
                </a:lnTo>
                <a:lnTo>
                  <a:pt x="3873" y="792"/>
                </a:lnTo>
                <a:lnTo>
                  <a:pt x="3831" y="835"/>
                </a:lnTo>
                <a:lnTo>
                  <a:pt x="3788" y="899"/>
                </a:lnTo>
                <a:lnTo>
                  <a:pt x="3766" y="985"/>
                </a:lnTo>
                <a:lnTo>
                  <a:pt x="3766" y="1049"/>
                </a:lnTo>
                <a:lnTo>
                  <a:pt x="3788" y="1113"/>
                </a:lnTo>
                <a:lnTo>
                  <a:pt x="3852" y="1220"/>
                </a:lnTo>
                <a:lnTo>
                  <a:pt x="3938" y="1327"/>
                </a:lnTo>
                <a:lnTo>
                  <a:pt x="4023" y="1455"/>
                </a:lnTo>
                <a:lnTo>
                  <a:pt x="4109" y="1627"/>
                </a:lnTo>
                <a:lnTo>
                  <a:pt x="4216" y="1776"/>
                </a:lnTo>
                <a:lnTo>
                  <a:pt x="4280" y="1841"/>
                </a:lnTo>
                <a:lnTo>
                  <a:pt x="4344" y="1905"/>
                </a:lnTo>
                <a:lnTo>
                  <a:pt x="4430" y="1948"/>
                </a:lnTo>
                <a:lnTo>
                  <a:pt x="4515" y="1969"/>
                </a:lnTo>
                <a:lnTo>
                  <a:pt x="4622" y="1969"/>
                </a:lnTo>
                <a:lnTo>
                  <a:pt x="4708" y="1948"/>
                </a:lnTo>
                <a:lnTo>
                  <a:pt x="4772" y="1905"/>
                </a:lnTo>
                <a:lnTo>
                  <a:pt x="4836" y="1841"/>
                </a:lnTo>
                <a:lnTo>
                  <a:pt x="4879" y="1776"/>
                </a:lnTo>
                <a:lnTo>
                  <a:pt x="4922" y="1691"/>
                </a:lnTo>
                <a:lnTo>
                  <a:pt x="4986" y="1520"/>
                </a:lnTo>
                <a:lnTo>
                  <a:pt x="5007" y="1391"/>
                </a:lnTo>
                <a:lnTo>
                  <a:pt x="5029" y="1327"/>
                </a:lnTo>
                <a:lnTo>
                  <a:pt x="5072" y="1263"/>
                </a:lnTo>
                <a:lnTo>
                  <a:pt x="5179" y="1135"/>
                </a:lnTo>
                <a:lnTo>
                  <a:pt x="5200" y="1070"/>
                </a:lnTo>
                <a:lnTo>
                  <a:pt x="5221" y="963"/>
                </a:lnTo>
                <a:lnTo>
                  <a:pt x="5221" y="878"/>
                </a:lnTo>
                <a:lnTo>
                  <a:pt x="5179" y="814"/>
                </a:lnTo>
                <a:lnTo>
                  <a:pt x="5136" y="771"/>
                </a:lnTo>
                <a:lnTo>
                  <a:pt x="5093" y="685"/>
                </a:lnTo>
                <a:lnTo>
                  <a:pt x="5050" y="557"/>
                </a:lnTo>
                <a:lnTo>
                  <a:pt x="5029" y="428"/>
                </a:lnTo>
                <a:lnTo>
                  <a:pt x="4965" y="257"/>
                </a:lnTo>
                <a:lnTo>
                  <a:pt x="4922" y="172"/>
                </a:lnTo>
                <a:lnTo>
                  <a:pt x="4879" y="108"/>
                </a:lnTo>
                <a:lnTo>
                  <a:pt x="4815" y="65"/>
                </a:lnTo>
                <a:lnTo>
                  <a:pt x="4729" y="22"/>
                </a:lnTo>
                <a:lnTo>
                  <a:pt x="4644" y="1"/>
                </a:lnTo>
                <a:close/>
                <a:moveTo>
                  <a:pt x="3852" y="2033"/>
                </a:moveTo>
                <a:lnTo>
                  <a:pt x="3724" y="2055"/>
                </a:lnTo>
                <a:lnTo>
                  <a:pt x="3617" y="2097"/>
                </a:lnTo>
                <a:lnTo>
                  <a:pt x="3531" y="2183"/>
                </a:lnTo>
                <a:lnTo>
                  <a:pt x="3446" y="2268"/>
                </a:lnTo>
                <a:lnTo>
                  <a:pt x="3403" y="2375"/>
                </a:lnTo>
                <a:lnTo>
                  <a:pt x="3339" y="2504"/>
                </a:lnTo>
                <a:lnTo>
                  <a:pt x="3274" y="2739"/>
                </a:lnTo>
                <a:lnTo>
                  <a:pt x="3232" y="2975"/>
                </a:lnTo>
                <a:lnTo>
                  <a:pt x="3210" y="3295"/>
                </a:lnTo>
                <a:lnTo>
                  <a:pt x="3210" y="3445"/>
                </a:lnTo>
                <a:lnTo>
                  <a:pt x="3253" y="3595"/>
                </a:lnTo>
                <a:lnTo>
                  <a:pt x="3296" y="3702"/>
                </a:lnTo>
                <a:lnTo>
                  <a:pt x="3339" y="3723"/>
                </a:lnTo>
                <a:lnTo>
                  <a:pt x="3381" y="3745"/>
                </a:lnTo>
                <a:lnTo>
                  <a:pt x="3574" y="3766"/>
                </a:lnTo>
                <a:lnTo>
                  <a:pt x="3766" y="3766"/>
                </a:lnTo>
                <a:lnTo>
                  <a:pt x="3959" y="3723"/>
                </a:lnTo>
                <a:lnTo>
                  <a:pt x="4836" y="3723"/>
                </a:lnTo>
                <a:lnTo>
                  <a:pt x="4858" y="3702"/>
                </a:lnTo>
                <a:lnTo>
                  <a:pt x="5200" y="3702"/>
                </a:lnTo>
                <a:lnTo>
                  <a:pt x="5478" y="3723"/>
                </a:lnTo>
                <a:lnTo>
                  <a:pt x="5649" y="3702"/>
                </a:lnTo>
                <a:lnTo>
                  <a:pt x="5692" y="3681"/>
                </a:lnTo>
                <a:lnTo>
                  <a:pt x="5735" y="3616"/>
                </a:lnTo>
                <a:lnTo>
                  <a:pt x="5756" y="3574"/>
                </a:lnTo>
                <a:lnTo>
                  <a:pt x="5756" y="3509"/>
                </a:lnTo>
                <a:lnTo>
                  <a:pt x="5756" y="3360"/>
                </a:lnTo>
                <a:lnTo>
                  <a:pt x="5756" y="3210"/>
                </a:lnTo>
                <a:lnTo>
                  <a:pt x="5756" y="2868"/>
                </a:lnTo>
                <a:lnTo>
                  <a:pt x="5735" y="2696"/>
                </a:lnTo>
                <a:lnTo>
                  <a:pt x="5713" y="2611"/>
                </a:lnTo>
                <a:lnTo>
                  <a:pt x="5671" y="2525"/>
                </a:lnTo>
                <a:lnTo>
                  <a:pt x="5585" y="2418"/>
                </a:lnTo>
                <a:lnTo>
                  <a:pt x="5457" y="2268"/>
                </a:lnTo>
                <a:lnTo>
                  <a:pt x="5307" y="2183"/>
                </a:lnTo>
                <a:lnTo>
                  <a:pt x="5243" y="2162"/>
                </a:lnTo>
                <a:lnTo>
                  <a:pt x="5179" y="2162"/>
                </a:lnTo>
                <a:lnTo>
                  <a:pt x="5136" y="2183"/>
                </a:lnTo>
                <a:lnTo>
                  <a:pt x="5093" y="2247"/>
                </a:lnTo>
                <a:lnTo>
                  <a:pt x="4986" y="2440"/>
                </a:lnTo>
                <a:lnTo>
                  <a:pt x="4879" y="2589"/>
                </a:lnTo>
                <a:lnTo>
                  <a:pt x="4836" y="2654"/>
                </a:lnTo>
                <a:lnTo>
                  <a:pt x="4793" y="2675"/>
                </a:lnTo>
                <a:lnTo>
                  <a:pt x="4729" y="2654"/>
                </a:lnTo>
                <a:lnTo>
                  <a:pt x="4686" y="2632"/>
                </a:lnTo>
                <a:lnTo>
                  <a:pt x="4686" y="2568"/>
                </a:lnTo>
                <a:lnTo>
                  <a:pt x="4686" y="2504"/>
                </a:lnTo>
                <a:lnTo>
                  <a:pt x="4686" y="2375"/>
                </a:lnTo>
                <a:lnTo>
                  <a:pt x="4708" y="2290"/>
                </a:lnTo>
                <a:lnTo>
                  <a:pt x="4751" y="2226"/>
                </a:lnTo>
                <a:lnTo>
                  <a:pt x="4772" y="2183"/>
                </a:lnTo>
                <a:lnTo>
                  <a:pt x="4751" y="2162"/>
                </a:lnTo>
                <a:lnTo>
                  <a:pt x="4708" y="2119"/>
                </a:lnTo>
                <a:lnTo>
                  <a:pt x="4601" y="2097"/>
                </a:lnTo>
                <a:lnTo>
                  <a:pt x="4494" y="2097"/>
                </a:lnTo>
                <a:lnTo>
                  <a:pt x="4451" y="2119"/>
                </a:lnTo>
                <a:lnTo>
                  <a:pt x="4408" y="2183"/>
                </a:lnTo>
                <a:lnTo>
                  <a:pt x="4430" y="2226"/>
                </a:lnTo>
                <a:lnTo>
                  <a:pt x="4451" y="2290"/>
                </a:lnTo>
                <a:lnTo>
                  <a:pt x="4451" y="2354"/>
                </a:lnTo>
                <a:lnTo>
                  <a:pt x="4430" y="2504"/>
                </a:lnTo>
                <a:lnTo>
                  <a:pt x="4387" y="2675"/>
                </a:lnTo>
                <a:lnTo>
                  <a:pt x="4344" y="2654"/>
                </a:lnTo>
                <a:lnTo>
                  <a:pt x="4301" y="2611"/>
                </a:lnTo>
                <a:lnTo>
                  <a:pt x="4237" y="2525"/>
                </a:lnTo>
                <a:lnTo>
                  <a:pt x="4194" y="2418"/>
                </a:lnTo>
                <a:lnTo>
                  <a:pt x="4152" y="2290"/>
                </a:lnTo>
                <a:lnTo>
                  <a:pt x="4109" y="2183"/>
                </a:lnTo>
                <a:lnTo>
                  <a:pt x="4045" y="2097"/>
                </a:lnTo>
                <a:lnTo>
                  <a:pt x="3980" y="2033"/>
                </a:lnTo>
                <a:close/>
                <a:moveTo>
                  <a:pt x="7853" y="5456"/>
                </a:moveTo>
                <a:lnTo>
                  <a:pt x="7917" y="5521"/>
                </a:lnTo>
                <a:lnTo>
                  <a:pt x="7939" y="5542"/>
                </a:lnTo>
                <a:lnTo>
                  <a:pt x="7960" y="5606"/>
                </a:lnTo>
                <a:lnTo>
                  <a:pt x="7981" y="5735"/>
                </a:lnTo>
                <a:lnTo>
                  <a:pt x="7960" y="5949"/>
                </a:lnTo>
                <a:lnTo>
                  <a:pt x="7960" y="6205"/>
                </a:lnTo>
                <a:lnTo>
                  <a:pt x="7939" y="6355"/>
                </a:lnTo>
                <a:lnTo>
                  <a:pt x="7917" y="6398"/>
                </a:lnTo>
                <a:lnTo>
                  <a:pt x="7874" y="6419"/>
                </a:lnTo>
                <a:lnTo>
                  <a:pt x="7789" y="6077"/>
                </a:lnTo>
                <a:lnTo>
                  <a:pt x="7746" y="5799"/>
                </a:lnTo>
                <a:lnTo>
                  <a:pt x="7746" y="5649"/>
                </a:lnTo>
                <a:lnTo>
                  <a:pt x="7767" y="5542"/>
                </a:lnTo>
                <a:lnTo>
                  <a:pt x="7810" y="5478"/>
                </a:lnTo>
                <a:lnTo>
                  <a:pt x="7832" y="5456"/>
                </a:lnTo>
                <a:close/>
                <a:moveTo>
                  <a:pt x="1477" y="5456"/>
                </a:moveTo>
                <a:lnTo>
                  <a:pt x="1499" y="5478"/>
                </a:lnTo>
                <a:lnTo>
                  <a:pt x="1541" y="5521"/>
                </a:lnTo>
                <a:lnTo>
                  <a:pt x="1584" y="5649"/>
                </a:lnTo>
                <a:lnTo>
                  <a:pt x="1584" y="5820"/>
                </a:lnTo>
                <a:lnTo>
                  <a:pt x="1584" y="6013"/>
                </a:lnTo>
                <a:lnTo>
                  <a:pt x="1563" y="6184"/>
                </a:lnTo>
                <a:lnTo>
                  <a:pt x="1541" y="6355"/>
                </a:lnTo>
                <a:lnTo>
                  <a:pt x="1520" y="6505"/>
                </a:lnTo>
                <a:lnTo>
                  <a:pt x="1477" y="6590"/>
                </a:lnTo>
                <a:lnTo>
                  <a:pt x="1434" y="6526"/>
                </a:lnTo>
                <a:lnTo>
                  <a:pt x="1413" y="6441"/>
                </a:lnTo>
                <a:lnTo>
                  <a:pt x="1392" y="6269"/>
                </a:lnTo>
                <a:lnTo>
                  <a:pt x="1413" y="6098"/>
                </a:lnTo>
                <a:lnTo>
                  <a:pt x="1434" y="5949"/>
                </a:lnTo>
                <a:lnTo>
                  <a:pt x="1456" y="5756"/>
                </a:lnTo>
                <a:lnTo>
                  <a:pt x="1456" y="5692"/>
                </a:lnTo>
                <a:lnTo>
                  <a:pt x="1434" y="5649"/>
                </a:lnTo>
                <a:lnTo>
                  <a:pt x="1392" y="5628"/>
                </a:lnTo>
                <a:lnTo>
                  <a:pt x="1370" y="5670"/>
                </a:lnTo>
                <a:lnTo>
                  <a:pt x="1370" y="5649"/>
                </a:lnTo>
                <a:lnTo>
                  <a:pt x="1413" y="5542"/>
                </a:lnTo>
                <a:lnTo>
                  <a:pt x="1434" y="5478"/>
                </a:lnTo>
                <a:lnTo>
                  <a:pt x="1456" y="5456"/>
                </a:lnTo>
                <a:close/>
                <a:moveTo>
                  <a:pt x="1199" y="5050"/>
                </a:moveTo>
                <a:lnTo>
                  <a:pt x="1113" y="5093"/>
                </a:lnTo>
                <a:lnTo>
                  <a:pt x="1028" y="5136"/>
                </a:lnTo>
                <a:lnTo>
                  <a:pt x="964" y="5221"/>
                </a:lnTo>
                <a:lnTo>
                  <a:pt x="857" y="5392"/>
                </a:lnTo>
                <a:lnTo>
                  <a:pt x="771" y="5563"/>
                </a:lnTo>
                <a:lnTo>
                  <a:pt x="707" y="5670"/>
                </a:lnTo>
                <a:lnTo>
                  <a:pt x="643" y="5799"/>
                </a:lnTo>
                <a:lnTo>
                  <a:pt x="579" y="5927"/>
                </a:lnTo>
                <a:lnTo>
                  <a:pt x="536" y="6034"/>
                </a:lnTo>
                <a:lnTo>
                  <a:pt x="536" y="6098"/>
                </a:lnTo>
                <a:lnTo>
                  <a:pt x="557" y="6163"/>
                </a:lnTo>
                <a:lnTo>
                  <a:pt x="643" y="6269"/>
                </a:lnTo>
                <a:lnTo>
                  <a:pt x="728" y="6376"/>
                </a:lnTo>
                <a:lnTo>
                  <a:pt x="792" y="6505"/>
                </a:lnTo>
                <a:lnTo>
                  <a:pt x="878" y="6676"/>
                </a:lnTo>
                <a:lnTo>
                  <a:pt x="985" y="6826"/>
                </a:lnTo>
                <a:lnTo>
                  <a:pt x="1049" y="6890"/>
                </a:lnTo>
                <a:lnTo>
                  <a:pt x="1113" y="6954"/>
                </a:lnTo>
                <a:lnTo>
                  <a:pt x="1199" y="6997"/>
                </a:lnTo>
                <a:lnTo>
                  <a:pt x="1306" y="7018"/>
                </a:lnTo>
                <a:lnTo>
                  <a:pt x="1392" y="7018"/>
                </a:lnTo>
                <a:lnTo>
                  <a:pt x="1477" y="6997"/>
                </a:lnTo>
                <a:lnTo>
                  <a:pt x="1563" y="6954"/>
                </a:lnTo>
                <a:lnTo>
                  <a:pt x="1606" y="6890"/>
                </a:lnTo>
                <a:lnTo>
                  <a:pt x="1670" y="6826"/>
                </a:lnTo>
                <a:lnTo>
                  <a:pt x="1712" y="6762"/>
                </a:lnTo>
                <a:lnTo>
                  <a:pt x="1755" y="6590"/>
                </a:lnTo>
                <a:lnTo>
                  <a:pt x="1798" y="6441"/>
                </a:lnTo>
                <a:lnTo>
                  <a:pt x="1819" y="6376"/>
                </a:lnTo>
                <a:lnTo>
                  <a:pt x="1841" y="6312"/>
                </a:lnTo>
                <a:lnTo>
                  <a:pt x="1948" y="6184"/>
                </a:lnTo>
                <a:lnTo>
                  <a:pt x="1991" y="6120"/>
                </a:lnTo>
                <a:lnTo>
                  <a:pt x="2012" y="6034"/>
                </a:lnTo>
                <a:lnTo>
                  <a:pt x="1991" y="5949"/>
                </a:lnTo>
                <a:lnTo>
                  <a:pt x="1948" y="5884"/>
                </a:lnTo>
                <a:lnTo>
                  <a:pt x="1905" y="5820"/>
                </a:lnTo>
                <a:lnTo>
                  <a:pt x="1862" y="5756"/>
                </a:lnTo>
                <a:lnTo>
                  <a:pt x="1841" y="5628"/>
                </a:lnTo>
                <a:lnTo>
                  <a:pt x="1798" y="5478"/>
                </a:lnTo>
                <a:lnTo>
                  <a:pt x="1734" y="5307"/>
                </a:lnTo>
                <a:lnTo>
                  <a:pt x="1691" y="5221"/>
                </a:lnTo>
                <a:lnTo>
                  <a:pt x="1648" y="5178"/>
                </a:lnTo>
                <a:lnTo>
                  <a:pt x="1584" y="5114"/>
                </a:lnTo>
                <a:lnTo>
                  <a:pt x="1499" y="5093"/>
                </a:lnTo>
                <a:lnTo>
                  <a:pt x="1413" y="5050"/>
                </a:lnTo>
                <a:close/>
                <a:moveTo>
                  <a:pt x="7618" y="5050"/>
                </a:moveTo>
                <a:lnTo>
                  <a:pt x="7532" y="5093"/>
                </a:lnTo>
                <a:lnTo>
                  <a:pt x="7447" y="5136"/>
                </a:lnTo>
                <a:lnTo>
                  <a:pt x="7382" y="5200"/>
                </a:lnTo>
                <a:lnTo>
                  <a:pt x="7275" y="5349"/>
                </a:lnTo>
                <a:lnTo>
                  <a:pt x="7190" y="5521"/>
                </a:lnTo>
                <a:lnTo>
                  <a:pt x="7147" y="5649"/>
                </a:lnTo>
                <a:lnTo>
                  <a:pt x="7083" y="5777"/>
                </a:lnTo>
                <a:lnTo>
                  <a:pt x="7040" y="5842"/>
                </a:lnTo>
                <a:lnTo>
                  <a:pt x="6997" y="5906"/>
                </a:lnTo>
                <a:lnTo>
                  <a:pt x="6954" y="5949"/>
                </a:lnTo>
                <a:lnTo>
                  <a:pt x="6933" y="6034"/>
                </a:lnTo>
                <a:lnTo>
                  <a:pt x="6954" y="6141"/>
                </a:lnTo>
                <a:lnTo>
                  <a:pt x="6997" y="6205"/>
                </a:lnTo>
                <a:lnTo>
                  <a:pt x="7061" y="6248"/>
                </a:lnTo>
                <a:lnTo>
                  <a:pt x="7126" y="6334"/>
                </a:lnTo>
                <a:lnTo>
                  <a:pt x="7147" y="6376"/>
                </a:lnTo>
                <a:lnTo>
                  <a:pt x="7168" y="6441"/>
                </a:lnTo>
                <a:lnTo>
                  <a:pt x="7211" y="6569"/>
                </a:lnTo>
                <a:lnTo>
                  <a:pt x="7318" y="6740"/>
                </a:lnTo>
                <a:lnTo>
                  <a:pt x="7425" y="6890"/>
                </a:lnTo>
                <a:lnTo>
                  <a:pt x="7511" y="6954"/>
                </a:lnTo>
                <a:lnTo>
                  <a:pt x="7596" y="6997"/>
                </a:lnTo>
                <a:lnTo>
                  <a:pt x="7682" y="7018"/>
                </a:lnTo>
                <a:lnTo>
                  <a:pt x="7789" y="7018"/>
                </a:lnTo>
                <a:lnTo>
                  <a:pt x="7874" y="6997"/>
                </a:lnTo>
                <a:lnTo>
                  <a:pt x="7960" y="6954"/>
                </a:lnTo>
                <a:lnTo>
                  <a:pt x="8024" y="6890"/>
                </a:lnTo>
                <a:lnTo>
                  <a:pt x="8067" y="6826"/>
                </a:lnTo>
                <a:lnTo>
                  <a:pt x="8131" y="6676"/>
                </a:lnTo>
                <a:lnTo>
                  <a:pt x="8174" y="6505"/>
                </a:lnTo>
                <a:lnTo>
                  <a:pt x="8238" y="6376"/>
                </a:lnTo>
                <a:lnTo>
                  <a:pt x="8302" y="6269"/>
                </a:lnTo>
                <a:lnTo>
                  <a:pt x="8367" y="6141"/>
                </a:lnTo>
                <a:lnTo>
                  <a:pt x="8388" y="6077"/>
                </a:lnTo>
                <a:lnTo>
                  <a:pt x="8409" y="6034"/>
                </a:lnTo>
                <a:lnTo>
                  <a:pt x="8388" y="5927"/>
                </a:lnTo>
                <a:lnTo>
                  <a:pt x="8345" y="5863"/>
                </a:lnTo>
                <a:lnTo>
                  <a:pt x="8302" y="5820"/>
                </a:lnTo>
                <a:lnTo>
                  <a:pt x="8260" y="5735"/>
                </a:lnTo>
                <a:lnTo>
                  <a:pt x="8238" y="5606"/>
                </a:lnTo>
                <a:lnTo>
                  <a:pt x="8195" y="5478"/>
                </a:lnTo>
                <a:lnTo>
                  <a:pt x="8131" y="5307"/>
                </a:lnTo>
                <a:lnTo>
                  <a:pt x="8088" y="5221"/>
                </a:lnTo>
                <a:lnTo>
                  <a:pt x="8046" y="5178"/>
                </a:lnTo>
                <a:lnTo>
                  <a:pt x="7981" y="5114"/>
                </a:lnTo>
                <a:lnTo>
                  <a:pt x="7896" y="5093"/>
                </a:lnTo>
                <a:lnTo>
                  <a:pt x="7810" y="5050"/>
                </a:lnTo>
                <a:close/>
                <a:moveTo>
                  <a:pt x="4473" y="4237"/>
                </a:moveTo>
                <a:lnTo>
                  <a:pt x="4366" y="4280"/>
                </a:lnTo>
                <a:lnTo>
                  <a:pt x="4301" y="4344"/>
                </a:lnTo>
                <a:lnTo>
                  <a:pt x="4280" y="4429"/>
                </a:lnTo>
                <a:lnTo>
                  <a:pt x="4259" y="4515"/>
                </a:lnTo>
                <a:lnTo>
                  <a:pt x="4259" y="4729"/>
                </a:lnTo>
                <a:lnTo>
                  <a:pt x="4301" y="4922"/>
                </a:lnTo>
                <a:lnTo>
                  <a:pt x="4323" y="5136"/>
                </a:lnTo>
                <a:lnTo>
                  <a:pt x="4344" y="5371"/>
                </a:lnTo>
                <a:lnTo>
                  <a:pt x="4344" y="5606"/>
                </a:lnTo>
                <a:lnTo>
                  <a:pt x="4323" y="5713"/>
                </a:lnTo>
                <a:lnTo>
                  <a:pt x="4301" y="5820"/>
                </a:lnTo>
                <a:lnTo>
                  <a:pt x="4280" y="5884"/>
                </a:lnTo>
                <a:lnTo>
                  <a:pt x="4216" y="5949"/>
                </a:lnTo>
                <a:lnTo>
                  <a:pt x="4087" y="6034"/>
                </a:lnTo>
                <a:lnTo>
                  <a:pt x="3938" y="6120"/>
                </a:lnTo>
                <a:lnTo>
                  <a:pt x="3745" y="6205"/>
                </a:lnTo>
                <a:lnTo>
                  <a:pt x="3339" y="6334"/>
                </a:lnTo>
                <a:lnTo>
                  <a:pt x="3167" y="6398"/>
                </a:lnTo>
                <a:lnTo>
                  <a:pt x="3039" y="6462"/>
                </a:lnTo>
                <a:lnTo>
                  <a:pt x="2889" y="6590"/>
                </a:lnTo>
                <a:lnTo>
                  <a:pt x="2868" y="6633"/>
                </a:lnTo>
                <a:lnTo>
                  <a:pt x="2825" y="6697"/>
                </a:lnTo>
                <a:lnTo>
                  <a:pt x="2825" y="6762"/>
                </a:lnTo>
                <a:lnTo>
                  <a:pt x="2825" y="6804"/>
                </a:lnTo>
                <a:lnTo>
                  <a:pt x="2868" y="6890"/>
                </a:lnTo>
                <a:lnTo>
                  <a:pt x="2953" y="6954"/>
                </a:lnTo>
                <a:lnTo>
                  <a:pt x="3060" y="6997"/>
                </a:lnTo>
                <a:lnTo>
                  <a:pt x="3210" y="7018"/>
                </a:lnTo>
                <a:lnTo>
                  <a:pt x="3360" y="6997"/>
                </a:lnTo>
                <a:lnTo>
                  <a:pt x="3724" y="6847"/>
                </a:lnTo>
                <a:lnTo>
                  <a:pt x="4087" y="6719"/>
                </a:lnTo>
                <a:lnTo>
                  <a:pt x="4259" y="6655"/>
                </a:lnTo>
                <a:lnTo>
                  <a:pt x="4430" y="6569"/>
                </a:lnTo>
                <a:lnTo>
                  <a:pt x="4622" y="6505"/>
                </a:lnTo>
                <a:lnTo>
                  <a:pt x="4708" y="6505"/>
                </a:lnTo>
                <a:lnTo>
                  <a:pt x="4793" y="6526"/>
                </a:lnTo>
                <a:lnTo>
                  <a:pt x="4943" y="6569"/>
                </a:lnTo>
                <a:lnTo>
                  <a:pt x="5093" y="6655"/>
                </a:lnTo>
                <a:lnTo>
                  <a:pt x="5371" y="6826"/>
                </a:lnTo>
                <a:lnTo>
                  <a:pt x="5500" y="6911"/>
                </a:lnTo>
                <a:lnTo>
                  <a:pt x="5649" y="7018"/>
                </a:lnTo>
                <a:lnTo>
                  <a:pt x="5778" y="7104"/>
                </a:lnTo>
                <a:lnTo>
                  <a:pt x="5949" y="7104"/>
                </a:lnTo>
                <a:lnTo>
                  <a:pt x="6056" y="7061"/>
                </a:lnTo>
                <a:lnTo>
                  <a:pt x="6141" y="6976"/>
                </a:lnTo>
                <a:lnTo>
                  <a:pt x="6227" y="6869"/>
                </a:lnTo>
                <a:lnTo>
                  <a:pt x="6248" y="6762"/>
                </a:lnTo>
                <a:lnTo>
                  <a:pt x="6227" y="6676"/>
                </a:lnTo>
                <a:lnTo>
                  <a:pt x="6206" y="6590"/>
                </a:lnTo>
                <a:lnTo>
                  <a:pt x="6141" y="6526"/>
                </a:lnTo>
                <a:lnTo>
                  <a:pt x="6077" y="6462"/>
                </a:lnTo>
                <a:lnTo>
                  <a:pt x="5906" y="6355"/>
                </a:lnTo>
                <a:lnTo>
                  <a:pt x="5756" y="6269"/>
                </a:lnTo>
                <a:lnTo>
                  <a:pt x="5564" y="6184"/>
                </a:lnTo>
                <a:lnTo>
                  <a:pt x="5328" y="6120"/>
                </a:lnTo>
                <a:lnTo>
                  <a:pt x="5114" y="6034"/>
                </a:lnTo>
                <a:lnTo>
                  <a:pt x="5029" y="5991"/>
                </a:lnTo>
                <a:lnTo>
                  <a:pt x="4943" y="5927"/>
                </a:lnTo>
                <a:lnTo>
                  <a:pt x="4900" y="5863"/>
                </a:lnTo>
                <a:lnTo>
                  <a:pt x="4879" y="5777"/>
                </a:lnTo>
                <a:lnTo>
                  <a:pt x="4858" y="5585"/>
                </a:lnTo>
                <a:lnTo>
                  <a:pt x="4879" y="5221"/>
                </a:lnTo>
                <a:lnTo>
                  <a:pt x="4879" y="5178"/>
                </a:lnTo>
                <a:lnTo>
                  <a:pt x="4879" y="5050"/>
                </a:lnTo>
                <a:lnTo>
                  <a:pt x="4900" y="4879"/>
                </a:lnTo>
                <a:lnTo>
                  <a:pt x="4900" y="4665"/>
                </a:lnTo>
                <a:lnTo>
                  <a:pt x="4858" y="4494"/>
                </a:lnTo>
                <a:lnTo>
                  <a:pt x="4836" y="4408"/>
                </a:lnTo>
                <a:lnTo>
                  <a:pt x="4793" y="4322"/>
                </a:lnTo>
                <a:lnTo>
                  <a:pt x="4729" y="4280"/>
                </a:lnTo>
                <a:lnTo>
                  <a:pt x="4665" y="4237"/>
                </a:lnTo>
                <a:close/>
                <a:moveTo>
                  <a:pt x="621" y="7083"/>
                </a:moveTo>
                <a:lnTo>
                  <a:pt x="536" y="7104"/>
                </a:lnTo>
                <a:lnTo>
                  <a:pt x="407" y="7147"/>
                </a:lnTo>
                <a:lnTo>
                  <a:pt x="322" y="7211"/>
                </a:lnTo>
                <a:lnTo>
                  <a:pt x="236" y="7296"/>
                </a:lnTo>
                <a:lnTo>
                  <a:pt x="172" y="7425"/>
                </a:lnTo>
                <a:lnTo>
                  <a:pt x="108" y="7596"/>
                </a:lnTo>
                <a:lnTo>
                  <a:pt x="65" y="7789"/>
                </a:lnTo>
                <a:lnTo>
                  <a:pt x="22" y="8003"/>
                </a:lnTo>
                <a:lnTo>
                  <a:pt x="22" y="8195"/>
                </a:lnTo>
                <a:lnTo>
                  <a:pt x="1" y="8345"/>
                </a:lnTo>
                <a:lnTo>
                  <a:pt x="1" y="8473"/>
                </a:lnTo>
                <a:lnTo>
                  <a:pt x="22" y="8516"/>
                </a:lnTo>
                <a:lnTo>
                  <a:pt x="44" y="8580"/>
                </a:lnTo>
                <a:lnTo>
                  <a:pt x="108" y="8602"/>
                </a:lnTo>
                <a:lnTo>
                  <a:pt x="172" y="8644"/>
                </a:lnTo>
                <a:lnTo>
                  <a:pt x="322" y="8687"/>
                </a:lnTo>
                <a:lnTo>
                  <a:pt x="493" y="8709"/>
                </a:lnTo>
                <a:lnTo>
                  <a:pt x="878" y="8730"/>
                </a:lnTo>
                <a:lnTo>
                  <a:pt x="1584" y="8730"/>
                </a:lnTo>
                <a:lnTo>
                  <a:pt x="1969" y="8794"/>
                </a:lnTo>
                <a:lnTo>
                  <a:pt x="2140" y="8816"/>
                </a:lnTo>
                <a:lnTo>
                  <a:pt x="2333" y="8816"/>
                </a:lnTo>
                <a:lnTo>
                  <a:pt x="2419" y="8794"/>
                </a:lnTo>
                <a:lnTo>
                  <a:pt x="2483" y="8773"/>
                </a:lnTo>
                <a:lnTo>
                  <a:pt x="2526" y="8730"/>
                </a:lnTo>
                <a:lnTo>
                  <a:pt x="2526" y="8666"/>
                </a:lnTo>
                <a:lnTo>
                  <a:pt x="2526" y="8516"/>
                </a:lnTo>
                <a:lnTo>
                  <a:pt x="2526" y="8345"/>
                </a:lnTo>
                <a:lnTo>
                  <a:pt x="2526" y="8088"/>
                </a:lnTo>
                <a:lnTo>
                  <a:pt x="2504" y="7789"/>
                </a:lnTo>
                <a:lnTo>
                  <a:pt x="2461" y="7660"/>
                </a:lnTo>
                <a:lnTo>
                  <a:pt x="2419" y="7532"/>
                </a:lnTo>
                <a:lnTo>
                  <a:pt x="2333" y="7425"/>
                </a:lnTo>
                <a:lnTo>
                  <a:pt x="2247" y="7318"/>
                </a:lnTo>
                <a:lnTo>
                  <a:pt x="2140" y="7232"/>
                </a:lnTo>
                <a:lnTo>
                  <a:pt x="2033" y="7211"/>
                </a:lnTo>
                <a:lnTo>
                  <a:pt x="1991" y="7211"/>
                </a:lnTo>
                <a:lnTo>
                  <a:pt x="1948" y="7232"/>
                </a:lnTo>
                <a:lnTo>
                  <a:pt x="1862" y="7318"/>
                </a:lnTo>
                <a:lnTo>
                  <a:pt x="1777" y="7425"/>
                </a:lnTo>
                <a:lnTo>
                  <a:pt x="1712" y="7553"/>
                </a:lnTo>
                <a:lnTo>
                  <a:pt x="1627" y="7682"/>
                </a:lnTo>
                <a:lnTo>
                  <a:pt x="1563" y="7724"/>
                </a:lnTo>
                <a:lnTo>
                  <a:pt x="1520" y="7724"/>
                </a:lnTo>
                <a:lnTo>
                  <a:pt x="1456" y="7703"/>
                </a:lnTo>
                <a:lnTo>
                  <a:pt x="1413" y="7639"/>
                </a:lnTo>
                <a:lnTo>
                  <a:pt x="1413" y="7575"/>
                </a:lnTo>
                <a:lnTo>
                  <a:pt x="1413" y="7489"/>
                </a:lnTo>
                <a:lnTo>
                  <a:pt x="1477" y="7339"/>
                </a:lnTo>
                <a:lnTo>
                  <a:pt x="1499" y="7254"/>
                </a:lnTo>
                <a:lnTo>
                  <a:pt x="1477" y="7211"/>
                </a:lnTo>
                <a:lnTo>
                  <a:pt x="1456" y="7168"/>
                </a:lnTo>
                <a:lnTo>
                  <a:pt x="1349" y="7147"/>
                </a:lnTo>
                <a:lnTo>
                  <a:pt x="1242" y="7168"/>
                </a:lnTo>
                <a:lnTo>
                  <a:pt x="1199" y="7190"/>
                </a:lnTo>
                <a:lnTo>
                  <a:pt x="1178" y="7211"/>
                </a:lnTo>
                <a:lnTo>
                  <a:pt x="1178" y="7318"/>
                </a:lnTo>
                <a:lnTo>
                  <a:pt x="1220" y="7468"/>
                </a:lnTo>
                <a:lnTo>
                  <a:pt x="1220" y="7532"/>
                </a:lnTo>
                <a:lnTo>
                  <a:pt x="1220" y="7617"/>
                </a:lnTo>
                <a:lnTo>
                  <a:pt x="1199" y="7660"/>
                </a:lnTo>
                <a:lnTo>
                  <a:pt x="1156" y="7703"/>
                </a:lnTo>
                <a:lnTo>
                  <a:pt x="1135" y="7703"/>
                </a:lnTo>
                <a:lnTo>
                  <a:pt x="1092" y="7682"/>
                </a:lnTo>
                <a:lnTo>
                  <a:pt x="1028" y="7596"/>
                </a:lnTo>
                <a:lnTo>
                  <a:pt x="942" y="7425"/>
                </a:lnTo>
                <a:lnTo>
                  <a:pt x="878" y="7254"/>
                </a:lnTo>
                <a:lnTo>
                  <a:pt x="792" y="7147"/>
                </a:lnTo>
                <a:lnTo>
                  <a:pt x="750" y="7104"/>
                </a:lnTo>
                <a:lnTo>
                  <a:pt x="707" y="7083"/>
                </a:lnTo>
                <a:close/>
                <a:moveTo>
                  <a:pt x="7019" y="7061"/>
                </a:moveTo>
                <a:lnTo>
                  <a:pt x="6933" y="7083"/>
                </a:lnTo>
                <a:lnTo>
                  <a:pt x="6762" y="7168"/>
                </a:lnTo>
                <a:lnTo>
                  <a:pt x="6698" y="7232"/>
                </a:lnTo>
                <a:lnTo>
                  <a:pt x="6634" y="7318"/>
                </a:lnTo>
                <a:lnTo>
                  <a:pt x="6569" y="7403"/>
                </a:lnTo>
                <a:lnTo>
                  <a:pt x="6548" y="7489"/>
                </a:lnTo>
                <a:lnTo>
                  <a:pt x="6484" y="7682"/>
                </a:lnTo>
                <a:lnTo>
                  <a:pt x="6441" y="7896"/>
                </a:lnTo>
                <a:lnTo>
                  <a:pt x="6377" y="8302"/>
                </a:lnTo>
                <a:lnTo>
                  <a:pt x="6377" y="8537"/>
                </a:lnTo>
                <a:lnTo>
                  <a:pt x="6398" y="8623"/>
                </a:lnTo>
                <a:lnTo>
                  <a:pt x="6420" y="8709"/>
                </a:lnTo>
                <a:lnTo>
                  <a:pt x="6484" y="8751"/>
                </a:lnTo>
                <a:lnTo>
                  <a:pt x="6548" y="8794"/>
                </a:lnTo>
                <a:lnTo>
                  <a:pt x="6634" y="8816"/>
                </a:lnTo>
                <a:lnTo>
                  <a:pt x="6740" y="8837"/>
                </a:lnTo>
                <a:lnTo>
                  <a:pt x="7104" y="8837"/>
                </a:lnTo>
                <a:lnTo>
                  <a:pt x="7554" y="8858"/>
                </a:lnTo>
                <a:lnTo>
                  <a:pt x="8003" y="8880"/>
                </a:lnTo>
                <a:lnTo>
                  <a:pt x="8431" y="8880"/>
                </a:lnTo>
                <a:lnTo>
                  <a:pt x="8730" y="8837"/>
                </a:lnTo>
                <a:lnTo>
                  <a:pt x="8837" y="8816"/>
                </a:lnTo>
                <a:lnTo>
                  <a:pt x="8901" y="8773"/>
                </a:lnTo>
                <a:lnTo>
                  <a:pt x="8923" y="8687"/>
                </a:lnTo>
                <a:lnTo>
                  <a:pt x="8944" y="8559"/>
                </a:lnTo>
                <a:lnTo>
                  <a:pt x="8966" y="8281"/>
                </a:lnTo>
                <a:lnTo>
                  <a:pt x="8944" y="7981"/>
                </a:lnTo>
                <a:lnTo>
                  <a:pt x="8901" y="7767"/>
                </a:lnTo>
                <a:lnTo>
                  <a:pt x="8837" y="7596"/>
                </a:lnTo>
                <a:lnTo>
                  <a:pt x="8709" y="7403"/>
                </a:lnTo>
                <a:lnTo>
                  <a:pt x="8623" y="7318"/>
                </a:lnTo>
                <a:lnTo>
                  <a:pt x="8538" y="7232"/>
                </a:lnTo>
                <a:lnTo>
                  <a:pt x="8452" y="7211"/>
                </a:lnTo>
                <a:lnTo>
                  <a:pt x="8367" y="7211"/>
                </a:lnTo>
                <a:lnTo>
                  <a:pt x="8302" y="7232"/>
                </a:lnTo>
                <a:lnTo>
                  <a:pt x="8238" y="7296"/>
                </a:lnTo>
                <a:lnTo>
                  <a:pt x="8153" y="7489"/>
                </a:lnTo>
                <a:lnTo>
                  <a:pt x="8046" y="7660"/>
                </a:lnTo>
                <a:lnTo>
                  <a:pt x="8003" y="7724"/>
                </a:lnTo>
                <a:lnTo>
                  <a:pt x="7917" y="7767"/>
                </a:lnTo>
                <a:lnTo>
                  <a:pt x="7832" y="7596"/>
                </a:lnTo>
                <a:lnTo>
                  <a:pt x="7810" y="7510"/>
                </a:lnTo>
                <a:lnTo>
                  <a:pt x="7810" y="7425"/>
                </a:lnTo>
                <a:lnTo>
                  <a:pt x="7832" y="7361"/>
                </a:lnTo>
                <a:lnTo>
                  <a:pt x="7874" y="7318"/>
                </a:lnTo>
                <a:lnTo>
                  <a:pt x="7896" y="7275"/>
                </a:lnTo>
                <a:lnTo>
                  <a:pt x="7896" y="7232"/>
                </a:lnTo>
                <a:lnTo>
                  <a:pt x="7874" y="7211"/>
                </a:lnTo>
                <a:lnTo>
                  <a:pt x="7810" y="7190"/>
                </a:lnTo>
                <a:lnTo>
                  <a:pt x="7639" y="7190"/>
                </a:lnTo>
                <a:lnTo>
                  <a:pt x="7596" y="7211"/>
                </a:lnTo>
                <a:lnTo>
                  <a:pt x="7575" y="7275"/>
                </a:lnTo>
                <a:lnTo>
                  <a:pt x="7596" y="7361"/>
                </a:lnTo>
                <a:lnTo>
                  <a:pt x="7618" y="7446"/>
                </a:lnTo>
                <a:lnTo>
                  <a:pt x="7618" y="7510"/>
                </a:lnTo>
                <a:lnTo>
                  <a:pt x="7575" y="7617"/>
                </a:lnTo>
                <a:lnTo>
                  <a:pt x="7532" y="7639"/>
                </a:lnTo>
                <a:lnTo>
                  <a:pt x="7489" y="7639"/>
                </a:lnTo>
                <a:lnTo>
                  <a:pt x="7425" y="7575"/>
                </a:lnTo>
                <a:lnTo>
                  <a:pt x="7340" y="7425"/>
                </a:lnTo>
                <a:lnTo>
                  <a:pt x="7275" y="7275"/>
                </a:lnTo>
                <a:lnTo>
                  <a:pt x="7233" y="7190"/>
                </a:lnTo>
                <a:lnTo>
                  <a:pt x="7190" y="7125"/>
                </a:lnTo>
                <a:lnTo>
                  <a:pt x="7126" y="7083"/>
                </a:lnTo>
                <a:lnTo>
                  <a:pt x="7083" y="70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" name="Google Shape;113;p7">
            <a:extLst>
              <a:ext uri="{FF2B5EF4-FFF2-40B4-BE49-F238E27FC236}">
                <a16:creationId xmlns:a16="http://schemas.microsoft.com/office/drawing/2014/main" id="{BDC9486C-3C35-4255-818A-F310264D6294}"/>
              </a:ext>
            </a:extLst>
          </p:cNvPr>
          <p:cNvSpPr/>
          <p:nvPr/>
        </p:nvSpPr>
        <p:spPr>
          <a:xfrm>
            <a:off x="7681787" y="2097950"/>
            <a:ext cx="503581" cy="375868"/>
          </a:xfrm>
          <a:custGeom>
            <a:avLst/>
            <a:gdLst/>
            <a:ahLst/>
            <a:cxnLst/>
            <a:rect l="l" t="t" r="r" b="b"/>
            <a:pathLst>
              <a:path w="9394" h="8623" extrusionOk="0">
                <a:moveTo>
                  <a:pt x="9372" y="2119"/>
                </a:moveTo>
                <a:lnTo>
                  <a:pt x="9372" y="2119"/>
                </a:lnTo>
                <a:lnTo>
                  <a:pt x="9329" y="1819"/>
                </a:lnTo>
                <a:lnTo>
                  <a:pt x="9307" y="1520"/>
                </a:lnTo>
                <a:lnTo>
                  <a:pt x="9243" y="1220"/>
                </a:lnTo>
                <a:lnTo>
                  <a:pt x="9158" y="920"/>
                </a:lnTo>
                <a:lnTo>
                  <a:pt x="9158" y="920"/>
                </a:lnTo>
                <a:lnTo>
                  <a:pt x="9115" y="707"/>
                </a:lnTo>
                <a:lnTo>
                  <a:pt x="9029" y="493"/>
                </a:lnTo>
                <a:lnTo>
                  <a:pt x="8965" y="386"/>
                </a:lnTo>
                <a:lnTo>
                  <a:pt x="8901" y="300"/>
                </a:lnTo>
                <a:lnTo>
                  <a:pt x="8815" y="257"/>
                </a:lnTo>
                <a:lnTo>
                  <a:pt x="8708" y="236"/>
                </a:lnTo>
                <a:lnTo>
                  <a:pt x="8708" y="236"/>
                </a:lnTo>
                <a:lnTo>
                  <a:pt x="8601" y="279"/>
                </a:lnTo>
                <a:lnTo>
                  <a:pt x="8516" y="343"/>
                </a:lnTo>
                <a:lnTo>
                  <a:pt x="8430" y="428"/>
                </a:lnTo>
                <a:lnTo>
                  <a:pt x="8345" y="535"/>
                </a:lnTo>
                <a:lnTo>
                  <a:pt x="8259" y="642"/>
                </a:lnTo>
                <a:lnTo>
                  <a:pt x="8195" y="707"/>
                </a:lnTo>
                <a:lnTo>
                  <a:pt x="8109" y="771"/>
                </a:lnTo>
                <a:lnTo>
                  <a:pt x="8024" y="792"/>
                </a:lnTo>
                <a:lnTo>
                  <a:pt x="8024" y="792"/>
                </a:lnTo>
                <a:lnTo>
                  <a:pt x="7938" y="728"/>
                </a:lnTo>
                <a:lnTo>
                  <a:pt x="7853" y="642"/>
                </a:lnTo>
                <a:lnTo>
                  <a:pt x="7681" y="471"/>
                </a:lnTo>
                <a:lnTo>
                  <a:pt x="7681" y="471"/>
                </a:lnTo>
                <a:lnTo>
                  <a:pt x="7467" y="343"/>
                </a:lnTo>
                <a:lnTo>
                  <a:pt x="7253" y="214"/>
                </a:lnTo>
                <a:lnTo>
                  <a:pt x="7253" y="214"/>
                </a:lnTo>
                <a:lnTo>
                  <a:pt x="7040" y="129"/>
                </a:lnTo>
                <a:lnTo>
                  <a:pt x="6783" y="43"/>
                </a:lnTo>
                <a:lnTo>
                  <a:pt x="6547" y="0"/>
                </a:lnTo>
                <a:lnTo>
                  <a:pt x="6291" y="0"/>
                </a:lnTo>
                <a:lnTo>
                  <a:pt x="6291" y="0"/>
                </a:lnTo>
                <a:lnTo>
                  <a:pt x="6184" y="22"/>
                </a:lnTo>
                <a:lnTo>
                  <a:pt x="6077" y="65"/>
                </a:lnTo>
                <a:lnTo>
                  <a:pt x="5991" y="150"/>
                </a:lnTo>
                <a:lnTo>
                  <a:pt x="5927" y="236"/>
                </a:lnTo>
                <a:lnTo>
                  <a:pt x="5820" y="428"/>
                </a:lnTo>
                <a:lnTo>
                  <a:pt x="5713" y="642"/>
                </a:lnTo>
                <a:lnTo>
                  <a:pt x="5713" y="642"/>
                </a:lnTo>
                <a:lnTo>
                  <a:pt x="5392" y="1092"/>
                </a:lnTo>
                <a:lnTo>
                  <a:pt x="5050" y="1541"/>
                </a:lnTo>
                <a:lnTo>
                  <a:pt x="4686" y="1947"/>
                </a:lnTo>
                <a:lnTo>
                  <a:pt x="4301" y="2354"/>
                </a:lnTo>
                <a:lnTo>
                  <a:pt x="4301" y="2354"/>
                </a:lnTo>
                <a:lnTo>
                  <a:pt x="3916" y="2696"/>
                </a:lnTo>
                <a:lnTo>
                  <a:pt x="3531" y="3017"/>
                </a:lnTo>
                <a:lnTo>
                  <a:pt x="2739" y="3638"/>
                </a:lnTo>
                <a:lnTo>
                  <a:pt x="1905" y="4237"/>
                </a:lnTo>
                <a:lnTo>
                  <a:pt x="1070" y="4836"/>
                </a:lnTo>
                <a:lnTo>
                  <a:pt x="1070" y="4836"/>
                </a:lnTo>
                <a:lnTo>
                  <a:pt x="728" y="5114"/>
                </a:lnTo>
                <a:lnTo>
                  <a:pt x="557" y="5242"/>
                </a:lnTo>
                <a:lnTo>
                  <a:pt x="407" y="5371"/>
                </a:lnTo>
                <a:lnTo>
                  <a:pt x="278" y="5521"/>
                </a:lnTo>
                <a:lnTo>
                  <a:pt x="171" y="5713"/>
                </a:lnTo>
                <a:lnTo>
                  <a:pt x="86" y="5906"/>
                </a:lnTo>
                <a:lnTo>
                  <a:pt x="22" y="6141"/>
                </a:lnTo>
                <a:lnTo>
                  <a:pt x="22" y="6141"/>
                </a:lnTo>
                <a:lnTo>
                  <a:pt x="0" y="6376"/>
                </a:lnTo>
                <a:lnTo>
                  <a:pt x="0" y="6612"/>
                </a:lnTo>
                <a:lnTo>
                  <a:pt x="22" y="6826"/>
                </a:lnTo>
                <a:lnTo>
                  <a:pt x="64" y="7061"/>
                </a:lnTo>
                <a:lnTo>
                  <a:pt x="129" y="7296"/>
                </a:lnTo>
                <a:lnTo>
                  <a:pt x="236" y="7510"/>
                </a:lnTo>
                <a:lnTo>
                  <a:pt x="343" y="7703"/>
                </a:lnTo>
                <a:lnTo>
                  <a:pt x="492" y="7896"/>
                </a:lnTo>
                <a:lnTo>
                  <a:pt x="492" y="7896"/>
                </a:lnTo>
                <a:lnTo>
                  <a:pt x="664" y="8045"/>
                </a:lnTo>
                <a:lnTo>
                  <a:pt x="835" y="8195"/>
                </a:lnTo>
                <a:lnTo>
                  <a:pt x="1027" y="8323"/>
                </a:lnTo>
                <a:lnTo>
                  <a:pt x="1220" y="8409"/>
                </a:lnTo>
                <a:lnTo>
                  <a:pt x="1412" y="8495"/>
                </a:lnTo>
                <a:lnTo>
                  <a:pt x="1626" y="8537"/>
                </a:lnTo>
                <a:lnTo>
                  <a:pt x="1862" y="8580"/>
                </a:lnTo>
                <a:lnTo>
                  <a:pt x="2097" y="8602"/>
                </a:lnTo>
                <a:lnTo>
                  <a:pt x="2097" y="8602"/>
                </a:lnTo>
                <a:lnTo>
                  <a:pt x="2311" y="8580"/>
                </a:lnTo>
                <a:lnTo>
                  <a:pt x="2525" y="8516"/>
                </a:lnTo>
                <a:lnTo>
                  <a:pt x="2739" y="8409"/>
                </a:lnTo>
                <a:lnTo>
                  <a:pt x="2932" y="8302"/>
                </a:lnTo>
                <a:lnTo>
                  <a:pt x="3103" y="8152"/>
                </a:lnTo>
                <a:lnTo>
                  <a:pt x="3274" y="8002"/>
                </a:lnTo>
                <a:lnTo>
                  <a:pt x="3595" y="7682"/>
                </a:lnTo>
                <a:lnTo>
                  <a:pt x="3595" y="7682"/>
                </a:lnTo>
                <a:lnTo>
                  <a:pt x="3959" y="7318"/>
                </a:lnTo>
                <a:lnTo>
                  <a:pt x="4279" y="6911"/>
                </a:lnTo>
                <a:lnTo>
                  <a:pt x="4622" y="6505"/>
                </a:lnTo>
                <a:lnTo>
                  <a:pt x="4986" y="6141"/>
                </a:lnTo>
                <a:lnTo>
                  <a:pt x="4986" y="6141"/>
                </a:lnTo>
                <a:lnTo>
                  <a:pt x="5178" y="5948"/>
                </a:lnTo>
                <a:lnTo>
                  <a:pt x="5413" y="5777"/>
                </a:lnTo>
                <a:lnTo>
                  <a:pt x="5413" y="5777"/>
                </a:lnTo>
                <a:lnTo>
                  <a:pt x="5520" y="5713"/>
                </a:lnTo>
                <a:lnTo>
                  <a:pt x="5563" y="5692"/>
                </a:lnTo>
                <a:lnTo>
                  <a:pt x="5606" y="5735"/>
                </a:lnTo>
                <a:lnTo>
                  <a:pt x="5692" y="5799"/>
                </a:lnTo>
                <a:lnTo>
                  <a:pt x="5692" y="5799"/>
                </a:lnTo>
                <a:lnTo>
                  <a:pt x="5841" y="5863"/>
                </a:lnTo>
                <a:lnTo>
                  <a:pt x="5927" y="5927"/>
                </a:lnTo>
                <a:lnTo>
                  <a:pt x="5970" y="5970"/>
                </a:lnTo>
                <a:lnTo>
                  <a:pt x="5970" y="5970"/>
                </a:lnTo>
                <a:lnTo>
                  <a:pt x="5970" y="6034"/>
                </a:lnTo>
                <a:lnTo>
                  <a:pt x="5948" y="6120"/>
                </a:lnTo>
                <a:lnTo>
                  <a:pt x="5906" y="6248"/>
                </a:lnTo>
                <a:lnTo>
                  <a:pt x="5906" y="6248"/>
                </a:lnTo>
                <a:lnTo>
                  <a:pt x="5841" y="6483"/>
                </a:lnTo>
                <a:lnTo>
                  <a:pt x="5799" y="6719"/>
                </a:lnTo>
                <a:lnTo>
                  <a:pt x="5756" y="6975"/>
                </a:lnTo>
                <a:lnTo>
                  <a:pt x="5734" y="7232"/>
                </a:lnTo>
                <a:lnTo>
                  <a:pt x="5756" y="7468"/>
                </a:lnTo>
                <a:lnTo>
                  <a:pt x="5777" y="7703"/>
                </a:lnTo>
                <a:lnTo>
                  <a:pt x="5841" y="7938"/>
                </a:lnTo>
                <a:lnTo>
                  <a:pt x="5948" y="8152"/>
                </a:lnTo>
                <a:lnTo>
                  <a:pt x="5948" y="8152"/>
                </a:lnTo>
                <a:lnTo>
                  <a:pt x="6055" y="8302"/>
                </a:lnTo>
                <a:lnTo>
                  <a:pt x="6184" y="8473"/>
                </a:lnTo>
                <a:lnTo>
                  <a:pt x="6269" y="8537"/>
                </a:lnTo>
                <a:lnTo>
                  <a:pt x="6333" y="8580"/>
                </a:lnTo>
                <a:lnTo>
                  <a:pt x="6419" y="8623"/>
                </a:lnTo>
                <a:lnTo>
                  <a:pt x="6505" y="8623"/>
                </a:lnTo>
                <a:lnTo>
                  <a:pt x="6505" y="8623"/>
                </a:lnTo>
                <a:lnTo>
                  <a:pt x="6612" y="8623"/>
                </a:lnTo>
                <a:lnTo>
                  <a:pt x="6697" y="8580"/>
                </a:lnTo>
                <a:lnTo>
                  <a:pt x="6740" y="8516"/>
                </a:lnTo>
                <a:lnTo>
                  <a:pt x="6761" y="8452"/>
                </a:lnTo>
                <a:lnTo>
                  <a:pt x="6761" y="8302"/>
                </a:lnTo>
                <a:lnTo>
                  <a:pt x="6761" y="8109"/>
                </a:lnTo>
                <a:lnTo>
                  <a:pt x="6761" y="8109"/>
                </a:lnTo>
                <a:lnTo>
                  <a:pt x="6804" y="8002"/>
                </a:lnTo>
                <a:lnTo>
                  <a:pt x="6826" y="7981"/>
                </a:lnTo>
                <a:lnTo>
                  <a:pt x="6847" y="7960"/>
                </a:lnTo>
                <a:lnTo>
                  <a:pt x="6911" y="7960"/>
                </a:lnTo>
                <a:lnTo>
                  <a:pt x="6997" y="8002"/>
                </a:lnTo>
                <a:lnTo>
                  <a:pt x="7146" y="8109"/>
                </a:lnTo>
                <a:lnTo>
                  <a:pt x="7253" y="8174"/>
                </a:lnTo>
                <a:lnTo>
                  <a:pt x="7339" y="8174"/>
                </a:lnTo>
                <a:lnTo>
                  <a:pt x="7339" y="8174"/>
                </a:lnTo>
                <a:lnTo>
                  <a:pt x="7425" y="8152"/>
                </a:lnTo>
                <a:lnTo>
                  <a:pt x="7489" y="8109"/>
                </a:lnTo>
                <a:lnTo>
                  <a:pt x="7553" y="8024"/>
                </a:lnTo>
                <a:lnTo>
                  <a:pt x="7574" y="7938"/>
                </a:lnTo>
                <a:lnTo>
                  <a:pt x="7574" y="7938"/>
                </a:lnTo>
                <a:lnTo>
                  <a:pt x="7553" y="7853"/>
                </a:lnTo>
                <a:lnTo>
                  <a:pt x="7510" y="7767"/>
                </a:lnTo>
                <a:lnTo>
                  <a:pt x="7467" y="7682"/>
                </a:lnTo>
                <a:lnTo>
                  <a:pt x="7446" y="7639"/>
                </a:lnTo>
                <a:lnTo>
                  <a:pt x="7467" y="7617"/>
                </a:lnTo>
                <a:lnTo>
                  <a:pt x="7467" y="7617"/>
                </a:lnTo>
                <a:lnTo>
                  <a:pt x="7510" y="7596"/>
                </a:lnTo>
                <a:lnTo>
                  <a:pt x="7574" y="7596"/>
                </a:lnTo>
                <a:lnTo>
                  <a:pt x="7660" y="7596"/>
                </a:lnTo>
                <a:lnTo>
                  <a:pt x="7724" y="7575"/>
                </a:lnTo>
                <a:lnTo>
                  <a:pt x="7724" y="7575"/>
                </a:lnTo>
                <a:lnTo>
                  <a:pt x="7746" y="7553"/>
                </a:lnTo>
                <a:lnTo>
                  <a:pt x="7767" y="7510"/>
                </a:lnTo>
                <a:lnTo>
                  <a:pt x="7788" y="7446"/>
                </a:lnTo>
                <a:lnTo>
                  <a:pt x="7767" y="7361"/>
                </a:lnTo>
                <a:lnTo>
                  <a:pt x="7767" y="7296"/>
                </a:lnTo>
                <a:lnTo>
                  <a:pt x="7767" y="7296"/>
                </a:lnTo>
                <a:lnTo>
                  <a:pt x="7831" y="7232"/>
                </a:lnTo>
                <a:lnTo>
                  <a:pt x="7874" y="7189"/>
                </a:lnTo>
                <a:lnTo>
                  <a:pt x="7960" y="7189"/>
                </a:lnTo>
                <a:lnTo>
                  <a:pt x="8045" y="7189"/>
                </a:lnTo>
                <a:lnTo>
                  <a:pt x="8216" y="7189"/>
                </a:lnTo>
                <a:lnTo>
                  <a:pt x="8302" y="7168"/>
                </a:lnTo>
                <a:lnTo>
                  <a:pt x="8387" y="7125"/>
                </a:lnTo>
                <a:lnTo>
                  <a:pt x="8387" y="7125"/>
                </a:lnTo>
                <a:lnTo>
                  <a:pt x="8430" y="7082"/>
                </a:lnTo>
                <a:lnTo>
                  <a:pt x="8452" y="7061"/>
                </a:lnTo>
                <a:lnTo>
                  <a:pt x="8452" y="7018"/>
                </a:lnTo>
                <a:lnTo>
                  <a:pt x="8452" y="6975"/>
                </a:lnTo>
                <a:lnTo>
                  <a:pt x="8409" y="6890"/>
                </a:lnTo>
                <a:lnTo>
                  <a:pt x="8323" y="6804"/>
                </a:lnTo>
                <a:lnTo>
                  <a:pt x="8131" y="6655"/>
                </a:lnTo>
                <a:lnTo>
                  <a:pt x="7981" y="6548"/>
                </a:lnTo>
                <a:lnTo>
                  <a:pt x="7981" y="6548"/>
                </a:lnTo>
                <a:lnTo>
                  <a:pt x="7660" y="6227"/>
                </a:lnTo>
                <a:lnTo>
                  <a:pt x="7532" y="6055"/>
                </a:lnTo>
                <a:lnTo>
                  <a:pt x="7382" y="5863"/>
                </a:lnTo>
                <a:lnTo>
                  <a:pt x="7382" y="5863"/>
                </a:lnTo>
                <a:lnTo>
                  <a:pt x="7253" y="5670"/>
                </a:lnTo>
                <a:lnTo>
                  <a:pt x="7189" y="5499"/>
                </a:lnTo>
                <a:lnTo>
                  <a:pt x="7168" y="5307"/>
                </a:lnTo>
                <a:lnTo>
                  <a:pt x="7168" y="5071"/>
                </a:lnTo>
                <a:lnTo>
                  <a:pt x="7168" y="5071"/>
                </a:lnTo>
                <a:lnTo>
                  <a:pt x="7189" y="4879"/>
                </a:lnTo>
                <a:lnTo>
                  <a:pt x="7189" y="4772"/>
                </a:lnTo>
                <a:lnTo>
                  <a:pt x="7168" y="4665"/>
                </a:lnTo>
                <a:lnTo>
                  <a:pt x="7168" y="4665"/>
                </a:lnTo>
                <a:lnTo>
                  <a:pt x="7125" y="4601"/>
                </a:lnTo>
                <a:lnTo>
                  <a:pt x="7061" y="4515"/>
                </a:lnTo>
                <a:lnTo>
                  <a:pt x="6997" y="4408"/>
                </a:lnTo>
                <a:lnTo>
                  <a:pt x="6997" y="4387"/>
                </a:lnTo>
                <a:lnTo>
                  <a:pt x="6997" y="4344"/>
                </a:lnTo>
                <a:lnTo>
                  <a:pt x="6997" y="4344"/>
                </a:lnTo>
                <a:lnTo>
                  <a:pt x="7018" y="4301"/>
                </a:lnTo>
                <a:lnTo>
                  <a:pt x="7040" y="4258"/>
                </a:lnTo>
                <a:lnTo>
                  <a:pt x="7146" y="4173"/>
                </a:lnTo>
                <a:lnTo>
                  <a:pt x="7360" y="4023"/>
                </a:lnTo>
                <a:lnTo>
                  <a:pt x="7360" y="4023"/>
                </a:lnTo>
                <a:lnTo>
                  <a:pt x="7788" y="3681"/>
                </a:lnTo>
                <a:lnTo>
                  <a:pt x="7788" y="3681"/>
                </a:lnTo>
                <a:lnTo>
                  <a:pt x="7981" y="3552"/>
                </a:lnTo>
                <a:lnTo>
                  <a:pt x="8173" y="3424"/>
                </a:lnTo>
                <a:lnTo>
                  <a:pt x="8366" y="3338"/>
                </a:lnTo>
                <a:lnTo>
                  <a:pt x="8580" y="3253"/>
                </a:lnTo>
                <a:lnTo>
                  <a:pt x="8580" y="3253"/>
                </a:lnTo>
                <a:lnTo>
                  <a:pt x="8944" y="3103"/>
                </a:lnTo>
                <a:lnTo>
                  <a:pt x="9115" y="3017"/>
                </a:lnTo>
                <a:lnTo>
                  <a:pt x="9265" y="2889"/>
                </a:lnTo>
                <a:lnTo>
                  <a:pt x="9265" y="2889"/>
                </a:lnTo>
                <a:lnTo>
                  <a:pt x="9329" y="2825"/>
                </a:lnTo>
                <a:lnTo>
                  <a:pt x="9350" y="2739"/>
                </a:lnTo>
                <a:lnTo>
                  <a:pt x="9393" y="2525"/>
                </a:lnTo>
                <a:lnTo>
                  <a:pt x="9393" y="2290"/>
                </a:lnTo>
                <a:lnTo>
                  <a:pt x="9372" y="2119"/>
                </a:lnTo>
                <a:lnTo>
                  <a:pt x="9372" y="2119"/>
                </a:lnTo>
                <a:close/>
                <a:moveTo>
                  <a:pt x="5242" y="3467"/>
                </a:moveTo>
                <a:lnTo>
                  <a:pt x="5242" y="3467"/>
                </a:lnTo>
                <a:lnTo>
                  <a:pt x="5242" y="3467"/>
                </a:lnTo>
                <a:lnTo>
                  <a:pt x="5242" y="3467"/>
                </a:lnTo>
                <a:lnTo>
                  <a:pt x="5264" y="3424"/>
                </a:lnTo>
                <a:lnTo>
                  <a:pt x="5264" y="3424"/>
                </a:lnTo>
                <a:lnTo>
                  <a:pt x="5264" y="3445"/>
                </a:lnTo>
                <a:lnTo>
                  <a:pt x="5242" y="3467"/>
                </a:lnTo>
                <a:lnTo>
                  <a:pt x="5242" y="3467"/>
                </a:lnTo>
                <a:lnTo>
                  <a:pt x="5242" y="3467"/>
                </a:lnTo>
                <a:lnTo>
                  <a:pt x="5242" y="3467"/>
                </a:lnTo>
                <a:lnTo>
                  <a:pt x="5242" y="3467"/>
                </a:lnTo>
                <a:lnTo>
                  <a:pt x="5199" y="3488"/>
                </a:lnTo>
                <a:lnTo>
                  <a:pt x="5199" y="3488"/>
                </a:lnTo>
                <a:lnTo>
                  <a:pt x="5221" y="3467"/>
                </a:lnTo>
                <a:lnTo>
                  <a:pt x="5242" y="3467"/>
                </a:lnTo>
                <a:lnTo>
                  <a:pt x="5242" y="3467"/>
                </a:lnTo>
                <a:close/>
                <a:moveTo>
                  <a:pt x="4964" y="2354"/>
                </a:moveTo>
                <a:lnTo>
                  <a:pt x="4964" y="2354"/>
                </a:lnTo>
                <a:lnTo>
                  <a:pt x="5007" y="2375"/>
                </a:lnTo>
                <a:lnTo>
                  <a:pt x="5007" y="2375"/>
                </a:lnTo>
                <a:lnTo>
                  <a:pt x="4964" y="2397"/>
                </a:lnTo>
                <a:lnTo>
                  <a:pt x="4943" y="2375"/>
                </a:lnTo>
                <a:lnTo>
                  <a:pt x="4964" y="2354"/>
                </a:lnTo>
                <a:lnTo>
                  <a:pt x="4964" y="2354"/>
                </a:lnTo>
                <a:close/>
                <a:moveTo>
                  <a:pt x="2183" y="4558"/>
                </a:moveTo>
                <a:lnTo>
                  <a:pt x="2183" y="4558"/>
                </a:lnTo>
                <a:lnTo>
                  <a:pt x="2760" y="4151"/>
                </a:lnTo>
                <a:lnTo>
                  <a:pt x="2760" y="4151"/>
                </a:lnTo>
                <a:lnTo>
                  <a:pt x="3038" y="3937"/>
                </a:lnTo>
                <a:lnTo>
                  <a:pt x="3338" y="3723"/>
                </a:lnTo>
                <a:lnTo>
                  <a:pt x="3638" y="3509"/>
                </a:lnTo>
                <a:lnTo>
                  <a:pt x="3937" y="3338"/>
                </a:lnTo>
                <a:lnTo>
                  <a:pt x="3937" y="3338"/>
                </a:lnTo>
                <a:lnTo>
                  <a:pt x="4108" y="3424"/>
                </a:lnTo>
                <a:lnTo>
                  <a:pt x="4322" y="3595"/>
                </a:lnTo>
                <a:lnTo>
                  <a:pt x="4536" y="3766"/>
                </a:lnTo>
                <a:lnTo>
                  <a:pt x="4600" y="3852"/>
                </a:lnTo>
                <a:lnTo>
                  <a:pt x="4622" y="3916"/>
                </a:lnTo>
                <a:lnTo>
                  <a:pt x="4622" y="3916"/>
                </a:lnTo>
                <a:lnTo>
                  <a:pt x="4622" y="3980"/>
                </a:lnTo>
                <a:lnTo>
                  <a:pt x="4579" y="4066"/>
                </a:lnTo>
                <a:lnTo>
                  <a:pt x="4493" y="4151"/>
                </a:lnTo>
                <a:lnTo>
                  <a:pt x="4408" y="4215"/>
                </a:lnTo>
                <a:lnTo>
                  <a:pt x="4215" y="4365"/>
                </a:lnTo>
                <a:lnTo>
                  <a:pt x="4065" y="4472"/>
                </a:lnTo>
                <a:lnTo>
                  <a:pt x="4065" y="4472"/>
                </a:lnTo>
                <a:lnTo>
                  <a:pt x="3638" y="4750"/>
                </a:lnTo>
                <a:lnTo>
                  <a:pt x="3402" y="4879"/>
                </a:lnTo>
                <a:lnTo>
                  <a:pt x="3167" y="4986"/>
                </a:lnTo>
                <a:lnTo>
                  <a:pt x="3167" y="4986"/>
                </a:lnTo>
                <a:lnTo>
                  <a:pt x="3017" y="5050"/>
                </a:lnTo>
                <a:lnTo>
                  <a:pt x="2846" y="5157"/>
                </a:lnTo>
                <a:lnTo>
                  <a:pt x="2782" y="5200"/>
                </a:lnTo>
                <a:lnTo>
                  <a:pt x="2739" y="5264"/>
                </a:lnTo>
                <a:lnTo>
                  <a:pt x="2739" y="5349"/>
                </a:lnTo>
                <a:lnTo>
                  <a:pt x="2760" y="5435"/>
                </a:lnTo>
                <a:lnTo>
                  <a:pt x="2760" y="5435"/>
                </a:lnTo>
                <a:lnTo>
                  <a:pt x="2825" y="5521"/>
                </a:lnTo>
                <a:lnTo>
                  <a:pt x="2910" y="5585"/>
                </a:lnTo>
                <a:lnTo>
                  <a:pt x="3060" y="5692"/>
                </a:lnTo>
                <a:lnTo>
                  <a:pt x="3103" y="5756"/>
                </a:lnTo>
                <a:lnTo>
                  <a:pt x="3124" y="5820"/>
                </a:lnTo>
                <a:lnTo>
                  <a:pt x="3103" y="5906"/>
                </a:lnTo>
                <a:lnTo>
                  <a:pt x="3017" y="6013"/>
                </a:lnTo>
                <a:lnTo>
                  <a:pt x="3017" y="6013"/>
                </a:lnTo>
                <a:lnTo>
                  <a:pt x="2889" y="6184"/>
                </a:lnTo>
                <a:lnTo>
                  <a:pt x="2825" y="6248"/>
                </a:lnTo>
                <a:lnTo>
                  <a:pt x="2782" y="6269"/>
                </a:lnTo>
                <a:lnTo>
                  <a:pt x="2739" y="6291"/>
                </a:lnTo>
                <a:lnTo>
                  <a:pt x="2739" y="6291"/>
                </a:lnTo>
                <a:lnTo>
                  <a:pt x="2718" y="6227"/>
                </a:lnTo>
                <a:lnTo>
                  <a:pt x="2696" y="6120"/>
                </a:lnTo>
                <a:lnTo>
                  <a:pt x="2653" y="5948"/>
                </a:lnTo>
                <a:lnTo>
                  <a:pt x="2653" y="5948"/>
                </a:lnTo>
                <a:lnTo>
                  <a:pt x="2568" y="5735"/>
                </a:lnTo>
                <a:lnTo>
                  <a:pt x="2482" y="5542"/>
                </a:lnTo>
                <a:lnTo>
                  <a:pt x="2354" y="5371"/>
                </a:lnTo>
                <a:lnTo>
                  <a:pt x="2225" y="5178"/>
                </a:lnTo>
                <a:lnTo>
                  <a:pt x="2225" y="5178"/>
                </a:lnTo>
                <a:lnTo>
                  <a:pt x="2118" y="5050"/>
                </a:lnTo>
                <a:lnTo>
                  <a:pt x="2054" y="4986"/>
                </a:lnTo>
                <a:lnTo>
                  <a:pt x="1969" y="4964"/>
                </a:lnTo>
                <a:lnTo>
                  <a:pt x="1969" y="4964"/>
                </a:lnTo>
                <a:lnTo>
                  <a:pt x="1819" y="4943"/>
                </a:lnTo>
                <a:lnTo>
                  <a:pt x="1712" y="4922"/>
                </a:lnTo>
                <a:lnTo>
                  <a:pt x="1669" y="4900"/>
                </a:lnTo>
                <a:lnTo>
                  <a:pt x="1669" y="4900"/>
                </a:lnTo>
                <a:lnTo>
                  <a:pt x="1691" y="4879"/>
                </a:lnTo>
                <a:lnTo>
                  <a:pt x="1733" y="4815"/>
                </a:lnTo>
                <a:lnTo>
                  <a:pt x="1905" y="4708"/>
                </a:lnTo>
                <a:lnTo>
                  <a:pt x="2183" y="4558"/>
                </a:lnTo>
                <a:lnTo>
                  <a:pt x="2183" y="4558"/>
                </a:lnTo>
                <a:close/>
                <a:moveTo>
                  <a:pt x="1969" y="6911"/>
                </a:moveTo>
                <a:lnTo>
                  <a:pt x="1969" y="6911"/>
                </a:lnTo>
                <a:lnTo>
                  <a:pt x="1883" y="6933"/>
                </a:lnTo>
                <a:lnTo>
                  <a:pt x="1755" y="6933"/>
                </a:lnTo>
                <a:lnTo>
                  <a:pt x="1626" y="6911"/>
                </a:lnTo>
                <a:lnTo>
                  <a:pt x="1584" y="6890"/>
                </a:lnTo>
                <a:lnTo>
                  <a:pt x="1562" y="6847"/>
                </a:lnTo>
                <a:lnTo>
                  <a:pt x="1562" y="6847"/>
                </a:lnTo>
                <a:lnTo>
                  <a:pt x="1562" y="6804"/>
                </a:lnTo>
                <a:lnTo>
                  <a:pt x="1584" y="6762"/>
                </a:lnTo>
                <a:lnTo>
                  <a:pt x="1691" y="6655"/>
                </a:lnTo>
                <a:lnTo>
                  <a:pt x="1883" y="6505"/>
                </a:lnTo>
                <a:lnTo>
                  <a:pt x="1883" y="6505"/>
                </a:lnTo>
                <a:lnTo>
                  <a:pt x="1969" y="6419"/>
                </a:lnTo>
                <a:lnTo>
                  <a:pt x="2054" y="6312"/>
                </a:lnTo>
                <a:lnTo>
                  <a:pt x="2097" y="6291"/>
                </a:lnTo>
                <a:lnTo>
                  <a:pt x="2140" y="6291"/>
                </a:lnTo>
                <a:lnTo>
                  <a:pt x="2161" y="6334"/>
                </a:lnTo>
                <a:lnTo>
                  <a:pt x="2161" y="6398"/>
                </a:lnTo>
                <a:lnTo>
                  <a:pt x="2161" y="6398"/>
                </a:lnTo>
                <a:lnTo>
                  <a:pt x="2161" y="6526"/>
                </a:lnTo>
                <a:lnTo>
                  <a:pt x="2140" y="6676"/>
                </a:lnTo>
                <a:lnTo>
                  <a:pt x="2076" y="6804"/>
                </a:lnTo>
                <a:lnTo>
                  <a:pt x="2033" y="6869"/>
                </a:lnTo>
                <a:lnTo>
                  <a:pt x="1969" y="6911"/>
                </a:lnTo>
                <a:lnTo>
                  <a:pt x="1969" y="6911"/>
                </a:lnTo>
                <a:close/>
                <a:moveTo>
                  <a:pt x="2632" y="7917"/>
                </a:moveTo>
                <a:lnTo>
                  <a:pt x="2632" y="7917"/>
                </a:lnTo>
                <a:lnTo>
                  <a:pt x="2461" y="8002"/>
                </a:lnTo>
                <a:lnTo>
                  <a:pt x="2290" y="8045"/>
                </a:lnTo>
                <a:lnTo>
                  <a:pt x="2140" y="8088"/>
                </a:lnTo>
                <a:lnTo>
                  <a:pt x="1969" y="8088"/>
                </a:lnTo>
                <a:lnTo>
                  <a:pt x="1798" y="8067"/>
                </a:lnTo>
                <a:lnTo>
                  <a:pt x="1626" y="8045"/>
                </a:lnTo>
                <a:lnTo>
                  <a:pt x="1477" y="7981"/>
                </a:lnTo>
                <a:lnTo>
                  <a:pt x="1305" y="7896"/>
                </a:lnTo>
                <a:lnTo>
                  <a:pt x="1305" y="7896"/>
                </a:lnTo>
                <a:lnTo>
                  <a:pt x="1177" y="7810"/>
                </a:lnTo>
                <a:lnTo>
                  <a:pt x="1070" y="7703"/>
                </a:lnTo>
                <a:lnTo>
                  <a:pt x="963" y="7575"/>
                </a:lnTo>
                <a:lnTo>
                  <a:pt x="856" y="7425"/>
                </a:lnTo>
                <a:lnTo>
                  <a:pt x="771" y="7254"/>
                </a:lnTo>
                <a:lnTo>
                  <a:pt x="685" y="7061"/>
                </a:lnTo>
                <a:lnTo>
                  <a:pt x="621" y="6890"/>
                </a:lnTo>
                <a:lnTo>
                  <a:pt x="578" y="6697"/>
                </a:lnTo>
                <a:lnTo>
                  <a:pt x="535" y="6505"/>
                </a:lnTo>
                <a:lnTo>
                  <a:pt x="535" y="6312"/>
                </a:lnTo>
                <a:lnTo>
                  <a:pt x="557" y="6141"/>
                </a:lnTo>
                <a:lnTo>
                  <a:pt x="599" y="5970"/>
                </a:lnTo>
                <a:lnTo>
                  <a:pt x="664" y="5820"/>
                </a:lnTo>
                <a:lnTo>
                  <a:pt x="749" y="5692"/>
                </a:lnTo>
                <a:lnTo>
                  <a:pt x="878" y="5563"/>
                </a:lnTo>
                <a:lnTo>
                  <a:pt x="1049" y="5478"/>
                </a:lnTo>
                <a:lnTo>
                  <a:pt x="1049" y="5478"/>
                </a:lnTo>
                <a:lnTo>
                  <a:pt x="1156" y="5435"/>
                </a:lnTo>
                <a:lnTo>
                  <a:pt x="1327" y="5414"/>
                </a:lnTo>
                <a:lnTo>
                  <a:pt x="1498" y="5414"/>
                </a:lnTo>
                <a:lnTo>
                  <a:pt x="1669" y="5435"/>
                </a:lnTo>
                <a:lnTo>
                  <a:pt x="1819" y="5478"/>
                </a:lnTo>
                <a:lnTo>
                  <a:pt x="1883" y="5499"/>
                </a:lnTo>
                <a:lnTo>
                  <a:pt x="1926" y="5542"/>
                </a:lnTo>
                <a:lnTo>
                  <a:pt x="1947" y="5606"/>
                </a:lnTo>
                <a:lnTo>
                  <a:pt x="1969" y="5670"/>
                </a:lnTo>
                <a:lnTo>
                  <a:pt x="1947" y="5735"/>
                </a:lnTo>
                <a:lnTo>
                  <a:pt x="1926" y="5820"/>
                </a:lnTo>
                <a:lnTo>
                  <a:pt x="1926" y="5820"/>
                </a:lnTo>
                <a:lnTo>
                  <a:pt x="1883" y="5884"/>
                </a:lnTo>
                <a:lnTo>
                  <a:pt x="1819" y="5970"/>
                </a:lnTo>
                <a:lnTo>
                  <a:pt x="1648" y="6141"/>
                </a:lnTo>
                <a:lnTo>
                  <a:pt x="1305" y="6419"/>
                </a:lnTo>
                <a:lnTo>
                  <a:pt x="1305" y="6419"/>
                </a:lnTo>
                <a:lnTo>
                  <a:pt x="1198" y="6505"/>
                </a:lnTo>
                <a:lnTo>
                  <a:pt x="1070" y="6590"/>
                </a:lnTo>
                <a:lnTo>
                  <a:pt x="1027" y="6655"/>
                </a:lnTo>
                <a:lnTo>
                  <a:pt x="985" y="6697"/>
                </a:lnTo>
                <a:lnTo>
                  <a:pt x="963" y="6783"/>
                </a:lnTo>
                <a:lnTo>
                  <a:pt x="963" y="6847"/>
                </a:lnTo>
                <a:lnTo>
                  <a:pt x="963" y="6847"/>
                </a:lnTo>
                <a:lnTo>
                  <a:pt x="985" y="6954"/>
                </a:lnTo>
                <a:lnTo>
                  <a:pt x="1027" y="7040"/>
                </a:lnTo>
                <a:lnTo>
                  <a:pt x="1091" y="7104"/>
                </a:lnTo>
                <a:lnTo>
                  <a:pt x="1156" y="7168"/>
                </a:lnTo>
                <a:lnTo>
                  <a:pt x="1305" y="7275"/>
                </a:lnTo>
                <a:lnTo>
                  <a:pt x="1498" y="7339"/>
                </a:lnTo>
                <a:lnTo>
                  <a:pt x="1712" y="7382"/>
                </a:lnTo>
                <a:lnTo>
                  <a:pt x="1905" y="7403"/>
                </a:lnTo>
                <a:lnTo>
                  <a:pt x="2097" y="7403"/>
                </a:lnTo>
                <a:lnTo>
                  <a:pt x="2268" y="7361"/>
                </a:lnTo>
                <a:lnTo>
                  <a:pt x="2268" y="7361"/>
                </a:lnTo>
                <a:lnTo>
                  <a:pt x="2439" y="7318"/>
                </a:lnTo>
                <a:lnTo>
                  <a:pt x="2568" y="7232"/>
                </a:lnTo>
                <a:lnTo>
                  <a:pt x="2718" y="7125"/>
                </a:lnTo>
                <a:lnTo>
                  <a:pt x="2846" y="7018"/>
                </a:lnTo>
                <a:lnTo>
                  <a:pt x="2846" y="7018"/>
                </a:lnTo>
                <a:lnTo>
                  <a:pt x="2953" y="6890"/>
                </a:lnTo>
                <a:lnTo>
                  <a:pt x="3060" y="6762"/>
                </a:lnTo>
                <a:lnTo>
                  <a:pt x="3167" y="6612"/>
                </a:lnTo>
                <a:lnTo>
                  <a:pt x="3295" y="6505"/>
                </a:lnTo>
                <a:lnTo>
                  <a:pt x="3295" y="6505"/>
                </a:lnTo>
                <a:lnTo>
                  <a:pt x="3338" y="6569"/>
                </a:lnTo>
                <a:lnTo>
                  <a:pt x="3338" y="6655"/>
                </a:lnTo>
                <a:lnTo>
                  <a:pt x="3359" y="6826"/>
                </a:lnTo>
                <a:lnTo>
                  <a:pt x="3359" y="6826"/>
                </a:lnTo>
                <a:lnTo>
                  <a:pt x="3359" y="6997"/>
                </a:lnTo>
                <a:lnTo>
                  <a:pt x="3317" y="7168"/>
                </a:lnTo>
                <a:lnTo>
                  <a:pt x="3252" y="7318"/>
                </a:lnTo>
                <a:lnTo>
                  <a:pt x="3145" y="7468"/>
                </a:lnTo>
                <a:lnTo>
                  <a:pt x="3038" y="7596"/>
                </a:lnTo>
                <a:lnTo>
                  <a:pt x="2910" y="7724"/>
                </a:lnTo>
                <a:lnTo>
                  <a:pt x="2782" y="7831"/>
                </a:lnTo>
                <a:lnTo>
                  <a:pt x="2632" y="7917"/>
                </a:lnTo>
                <a:lnTo>
                  <a:pt x="2632" y="7917"/>
                </a:lnTo>
                <a:close/>
                <a:moveTo>
                  <a:pt x="4622" y="5970"/>
                </a:moveTo>
                <a:lnTo>
                  <a:pt x="4622" y="5970"/>
                </a:lnTo>
                <a:lnTo>
                  <a:pt x="4301" y="6355"/>
                </a:lnTo>
                <a:lnTo>
                  <a:pt x="4130" y="6548"/>
                </a:lnTo>
                <a:lnTo>
                  <a:pt x="4044" y="6633"/>
                </a:lnTo>
                <a:lnTo>
                  <a:pt x="3937" y="6697"/>
                </a:lnTo>
                <a:lnTo>
                  <a:pt x="3937" y="6697"/>
                </a:lnTo>
                <a:lnTo>
                  <a:pt x="3894" y="6590"/>
                </a:lnTo>
                <a:lnTo>
                  <a:pt x="3894" y="6462"/>
                </a:lnTo>
                <a:lnTo>
                  <a:pt x="3873" y="6227"/>
                </a:lnTo>
                <a:lnTo>
                  <a:pt x="3873" y="6227"/>
                </a:lnTo>
                <a:lnTo>
                  <a:pt x="3830" y="6077"/>
                </a:lnTo>
                <a:lnTo>
                  <a:pt x="3787" y="5948"/>
                </a:lnTo>
                <a:lnTo>
                  <a:pt x="3745" y="5820"/>
                </a:lnTo>
                <a:lnTo>
                  <a:pt x="3680" y="5692"/>
                </a:lnTo>
                <a:lnTo>
                  <a:pt x="3680" y="5692"/>
                </a:lnTo>
                <a:lnTo>
                  <a:pt x="3531" y="5521"/>
                </a:lnTo>
                <a:lnTo>
                  <a:pt x="3488" y="5435"/>
                </a:lnTo>
                <a:lnTo>
                  <a:pt x="3466" y="5392"/>
                </a:lnTo>
                <a:lnTo>
                  <a:pt x="3466" y="5349"/>
                </a:lnTo>
                <a:lnTo>
                  <a:pt x="3466" y="5349"/>
                </a:lnTo>
                <a:lnTo>
                  <a:pt x="3488" y="5307"/>
                </a:lnTo>
                <a:lnTo>
                  <a:pt x="3531" y="5264"/>
                </a:lnTo>
                <a:lnTo>
                  <a:pt x="3659" y="5200"/>
                </a:lnTo>
                <a:lnTo>
                  <a:pt x="3894" y="5093"/>
                </a:lnTo>
                <a:lnTo>
                  <a:pt x="3894" y="5093"/>
                </a:lnTo>
                <a:lnTo>
                  <a:pt x="4172" y="4922"/>
                </a:lnTo>
                <a:lnTo>
                  <a:pt x="4429" y="4750"/>
                </a:lnTo>
                <a:lnTo>
                  <a:pt x="4429" y="4750"/>
                </a:lnTo>
                <a:lnTo>
                  <a:pt x="4643" y="4579"/>
                </a:lnTo>
                <a:lnTo>
                  <a:pt x="4750" y="4494"/>
                </a:lnTo>
                <a:lnTo>
                  <a:pt x="4857" y="4451"/>
                </a:lnTo>
                <a:lnTo>
                  <a:pt x="4857" y="4451"/>
                </a:lnTo>
                <a:lnTo>
                  <a:pt x="4964" y="4429"/>
                </a:lnTo>
                <a:lnTo>
                  <a:pt x="5007" y="4429"/>
                </a:lnTo>
                <a:lnTo>
                  <a:pt x="5028" y="4451"/>
                </a:lnTo>
                <a:lnTo>
                  <a:pt x="5071" y="4536"/>
                </a:lnTo>
                <a:lnTo>
                  <a:pt x="5135" y="4643"/>
                </a:lnTo>
                <a:lnTo>
                  <a:pt x="5135" y="4643"/>
                </a:lnTo>
                <a:lnTo>
                  <a:pt x="5242" y="4922"/>
                </a:lnTo>
                <a:lnTo>
                  <a:pt x="5285" y="5071"/>
                </a:lnTo>
                <a:lnTo>
                  <a:pt x="5328" y="5221"/>
                </a:lnTo>
                <a:lnTo>
                  <a:pt x="5328" y="5221"/>
                </a:lnTo>
                <a:lnTo>
                  <a:pt x="5157" y="5414"/>
                </a:lnTo>
                <a:lnTo>
                  <a:pt x="4986" y="5585"/>
                </a:lnTo>
                <a:lnTo>
                  <a:pt x="4793" y="5777"/>
                </a:lnTo>
                <a:lnTo>
                  <a:pt x="4622" y="5970"/>
                </a:lnTo>
                <a:lnTo>
                  <a:pt x="4622" y="5970"/>
                </a:lnTo>
                <a:close/>
                <a:moveTo>
                  <a:pt x="5478" y="3980"/>
                </a:moveTo>
                <a:lnTo>
                  <a:pt x="5478" y="3980"/>
                </a:lnTo>
                <a:lnTo>
                  <a:pt x="5520" y="3937"/>
                </a:lnTo>
                <a:lnTo>
                  <a:pt x="5542" y="3916"/>
                </a:lnTo>
                <a:lnTo>
                  <a:pt x="5585" y="3916"/>
                </a:lnTo>
                <a:lnTo>
                  <a:pt x="5627" y="3937"/>
                </a:lnTo>
                <a:lnTo>
                  <a:pt x="5692" y="4023"/>
                </a:lnTo>
                <a:lnTo>
                  <a:pt x="5756" y="4130"/>
                </a:lnTo>
                <a:lnTo>
                  <a:pt x="5863" y="4365"/>
                </a:lnTo>
                <a:lnTo>
                  <a:pt x="5927" y="4558"/>
                </a:lnTo>
                <a:lnTo>
                  <a:pt x="5927" y="4558"/>
                </a:lnTo>
                <a:lnTo>
                  <a:pt x="5884" y="4579"/>
                </a:lnTo>
                <a:lnTo>
                  <a:pt x="5863" y="4579"/>
                </a:lnTo>
                <a:lnTo>
                  <a:pt x="5820" y="4579"/>
                </a:lnTo>
                <a:lnTo>
                  <a:pt x="5777" y="4558"/>
                </a:lnTo>
                <a:lnTo>
                  <a:pt x="5692" y="4494"/>
                </a:lnTo>
                <a:lnTo>
                  <a:pt x="5627" y="4387"/>
                </a:lnTo>
                <a:lnTo>
                  <a:pt x="5563" y="4258"/>
                </a:lnTo>
                <a:lnTo>
                  <a:pt x="5499" y="4130"/>
                </a:lnTo>
                <a:lnTo>
                  <a:pt x="5478" y="4044"/>
                </a:lnTo>
                <a:lnTo>
                  <a:pt x="5478" y="3980"/>
                </a:lnTo>
                <a:lnTo>
                  <a:pt x="5478" y="3980"/>
                </a:lnTo>
                <a:close/>
                <a:moveTo>
                  <a:pt x="5734" y="2953"/>
                </a:moveTo>
                <a:lnTo>
                  <a:pt x="5734" y="2953"/>
                </a:lnTo>
                <a:lnTo>
                  <a:pt x="5756" y="2932"/>
                </a:lnTo>
                <a:lnTo>
                  <a:pt x="5777" y="2953"/>
                </a:lnTo>
                <a:lnTo>
                  <a:pt x="5777" y="2953"/>
                </a:lnTo>
                <a:lnTo>
                  <a:pt x="5756" y="2974"/>
                </a:lnTo>
                <a:lnTo>
                  <a:pt x="5734" y="2953"/>
                </a:lnTo>
                <a:lnTo>
                  <a:pt x="5734" y="2953"/>
                </a:lnTo>
                <a:close/>
                <a:moveTo>
                  <a:pt x="5927" y="3937"/>
                </a:moveTo>
                <a:lnTo>
                  <a:pt x="5927" y="3937"/>
                </a:lnTo>
                <a:lnTo>
                  <a:pt x="5863" y="3873"/>
                </a:lnTo>
                <a:lnTo>
                  <a:pt x="5799" y="3766"/>
                </a:lnTo>
                <a:lnTo>
                  <a:pt x="5777" y="3702"/>
                </a:lnTo>
                <a:lnTo>
                  <a:pt x="5799" y="3702"/>
                </a:lnTo>
                <a:lnTo>
                  <a:pt x="5841" y="3723"/>
                </a:lnTo>
                <a:lnTo>
                  <a:pt x="5841" y="3723"/>
                </a:lnTo>
                <a:lnTo>
                  <a:pt x="5906" y="3852"/>
                </a:lnTo>
                <a:lnTo>
                  <a:pt x="5927" y="3937"/>
                </a:lnTo>
                <a:lnTo>
                  <a:pt x="5927" y="3937"/>
                </a:lnTo>
                <a:lnTo>
                  <a:pt x="5927" y="3937"/>
                </a:lnTo>
                <a:lnTo>
                  <a:pt x="5927" y="3937"/>
                </a:lnTo>
                <a:close/>
                <a:moveTo>
                  <a:pt x="5820" y="2782"/>
                </a:moveTo>
                <a:lnTo>
                  <a:pt x="5820" y="2782"/>
                </a:lnTo>
                <a:lnTo>
                  <a:pt x="5841" y="2739"/>
                </a:lnTo>
                <a:lnTo>
                  <a:pt x="5863" y="2761"/>
                </a:lnTo>
                <a:lnTo>
                  <a:pt x="5884" y="2825"/>
                </a:lnTo>
                <a:lnTo>
                  <a:pt x="5884" y="2868"/>
                </a:lnTo>
                <a:lnTo>
                  <a:pt x="5863" y="2889"/>
                </a:lnTo>
                <a:lnTo>
                  <a:pt x="5841" y="2868"/>
                </a:lnTo>
                <a:lnTo>
                  <a:pt x="5820" y="2782"/>
                </a:lnTo>
                <a:lnTo>
                  <a:pt x="5820" y="2782"/>
                </a:lnTo>
                <a:close/>
                <a:moveTo>
                  <a:pt x="5970" y="2226"/>
                </a:moveTo>
                <a:lnTo>
                  <a:pt x="5970" y="2226"/>
                </a:lnTo>
                <a:lnTo>
                  <a:pt x="5777" y="2140"/>
                </a:lnTo>
                <a:lnTo>
                  <a:pt x="5563" y="2054"/>
                </a:lnTo>
                <a:lnTo>
                  <a:pt x="5563" y="2054"/>
                </a:lnTo>
                <a:lnTo>
                  <a:pt x="5392" y="1990"/>
                </a:lnTo>
                <a:lnTo>
                  <a:pt x="5349" y="1947"/>
                </a:lnTo>
                <a:lnTo>
                  <a:pt x="5349" y="1926"/>
                </a:lnTo>
                <a:lnTo>
                  <a:pt x="5371" y="1883"/>
                </a:lnTo>
                <a:lnTo>
                  <a:pt x="5392" y="1841"/>
                </a:lnTo>
                <a:lnTo>
                  <a:pt x="5520" y="1712"/>
                </a:lnTo>
                <a:lnTo>
                  <a:pt x="5520" y="1712"/>
                </a:lnTo>
                <a:lnTo>
                  <a:pt x="5692" y="1434"/>
                </a:lnTo>
                <a:lnTo>
                  <a:pt x="5970" y="985"/>
                </a:lnTo>
                <a:lnTo>
                  <a:pt x="6119" y="771"/>
                </a:lnTo>
                <a:lnTo>
                  <a:pt x="6248" y="600"/>
                </a:lnTo>
                <a:lnTo>
                  <a:pt x="6376" y="493"/>
                </a:lnTo>
                <a:lnTo>
                  <a:pt x="6440" y="471"/>
                </a:lnTo>
                <a:lnTo>
                  <a:pt x="6483" y="471"/>
                </a:lnTo>
                <a:lnTo>
                  <a:pt x="6483" y="471"/>
                </a:lnTo>
                <a:lnTo>
                  <a:pt x="6676" y="514"/>
                </a:lnTo>
                <a:lnTo>
                  <a:pt x="6868" y="557"/>
                </a:lnTo>
                <a:lnTo>
                  <a:pt x="7040" y="621"/>
                </a:lnTo>
                <a:lnTo>
                  <a:pt x="7211" y="707"/>
                </a:lnTo>
                <a:lnTo>
                  <a:pt x="7211" y="707"/>
                </a:lnTo>
                <a:lnTo>
                  <a:pt x="7339" y="792"/>
                </a:lnTo>
                <a:lnTo>
                  <a:pt x="7489" y="920"/>
                </a:lnTo>
                <a:lnTo>
                  <a:pt x="7553" y="1006"/>
                </a:lnTo>
                <a:lnTo>
                  <a:pt x="7596" y="1070"/>
                </a:lnTo>
                <a:lnTo>
                  <a:pt x="7639" y="1134"/>
                </a:lnTo>
                <a:lnTo>
                  <a:pt x="7639" y="1220"/>
                </a:lnTo>
                <a:lnTo>
                  <a:pt x="7639" y="1220"/>
                </a:lnTo>
                <a:lnTo>
                  <a:pt x="7617" y="1263"/>
                </a:lnTo>
                <a:lnTo>
                  <a:pt x="7574" y="1306"/>
                </a:lnTo>
                <a:lnTo>
                  <a:pt x="7489" y="1391"/>
                </a:lnTo>
                <a:lnTo>
                  <a:pt x="7296" y="1541"/>
                </a:lnTo>
                <a:lnTo>
                  <a:pt x="7296" y="1541"/>
                </a:lnTo>
                <a:lnTo>
                  <a:pt x="6997" y="1819"/>
                </a:lnTo>
                <a:lnTo>
                  <a:pt x="6997" y="1819"/>
                </a:lnTo>
                <a:lnTo>
                  <a:pt x="6654" y="2183"/>
                </a:lnTo>
                <a:lnTo>
                  <a:pt x="6462" y="2375"/>
                </a:lnTo>
                <a:lnTo>
                  <a:pt x="6376" y="2440"/>
                </a:lnTo>
                <a:lnTo>
                  <a:pt x="6291" y="2461"/>
                </a:lnTo>
                <a:lnTo>
                  <a:pt x="6291" y="2461"/>
                </a:lnTo>
                <a:lnTo>
                  <a:pt x="6205" y="2418"/>
                </a:lnTo>
                <a:lnTo>
                  <a:pt x="6119" y="2354"/>
                </a:lnTo>
                <a:lnTo>
                  <a:pt x="5970" y="2226"/>
                </a:lnTo>
                <a:lnTo>
                  <a:pt x="5970" y="2226"/>
                </a:lnTo>
                <a:close/>
                <a:moveTo>
                  <a:pt x="6077" y="3338"/>
                </a:moveTo>
                <a:lnTo>
                  <a:pt x="6077" y="3338"/>
                </a:lnTo>
                <a:lnTo>
                  <a:pt x="6119" y="3295"/>
                </a:lnTo>
                <a:lnTo>
                  <a:pt x="6162" y="3274"/>
                </a:lnTo>
                <a:lnTo>
                  <a:pt x="6184" y="3274"/>
                </a:lnTo>
                <a:lnTo>
                  <a:pt x="6226" y="3295"/>
                </a:lnTo>
                <a:lnTo>
                  <a:pt x="6269" y="3381"/>
                </a:lnTo>
                <a:lnTo>
                  <a:pt x="6312" y="3509"/>
                </a:lnTo>
                <a:lnTo>
                  <a:pt x="6376" y="3788"/>
                </a:lnTo>
                <a:lnTo>
                  <a:pt x="6398" y="3980"/>
                </a:lnTo>
                <a:lnTo>
                  <a:pt x="6398" y="3980"/>
                </a:lnTo>
                <a:lnTo>
                  <a:pt x="6376" y="4066"/>
                </a:lnTo>
                <a:lnTo>
                  <a:pt x="6376" y="4066"/>
                </a:lnTo>
                <a:lnTo>
                  <a:pt x="6269" y="3916"/>
                </a:lnTo>
                <a:lnTo>
                  <a:pt x="6141" y="3702"/>
                </a:lnTo>
                <a:lnTo>
                  <a:pt x="6098" y="3595"/>
                </a:lnTo>
                <a:lnTo>
                  <a:pt x="6055" y="3488"/>
                </a:lnTo>
                <a:lnTo>
                  <a:pt x="6055" y="3402"/>
                </a:lnTo>
                <a:lnTo>
                  <a:pt x="6077" y="3338"/>
                </a:lnTo>
                <a:lnTo>
                  <a:pt x="6077" y="3338"/>
                </a:lnTo>
                <a:close/>
                <a:moveTo>
                  <a:pt x="6804" y="5007"/>
                </a:moveTo>
                <a:lnTo>
                  <a:pt x="6804" y="5007"/>
                </a:lnTo>
                <a:lnTo>
                  <a:pt x="6761" y="5178"/>
                </a:lnTo>
                <a:lnTo>
                  <a:pt x="6719" y="5242"/>
                </a:lnTo>
                <a:lnTo>
                  <a:pt x="6676" y="5307"/>
                </a:lnTo>
                <a:lnTo>
                  <a:pt x="6676" y="5307"/>
                </a:lnTo>
                <a:lnTo>
                  <a:pt x="6590" y="5371"/>
                </a:lnTo>
                <a:lnTo>
                  <a:pt x="6547" y="5371"/>
                </a:lnTo>
                <a:lnTo>
                  <a:pt x="6483" y="5264"/>
                </a:lnTo>
                <a:lnTo>
                  <a:pt x="6483" y="5264"/>
                </a:lnTo>
                <a:lnTo>
                  <a:pt x="6440" y="5200"/>
                </a:lnTo>
                <a:lnTo>
                  <a:pt x="6419" y="5135"/>
                </a:lnTo>
                <a:lnTo>
                  <a:pt x="6398" y="5093"/>
                </a:lnTo>
                <a:lnTo>
                  <a:pt x="6355" y="5071"/>
                </a:lnTo>
                <a:lnTo>
                  <a:pt x="6312" y="5071"/>
                </a:lnTo>
                <a:lnTo>
                  <a:pt x="6312" y="5071"/>
                </a:lnTo>
                <a:lnTo>
                  <a:pt x="6269" y="5093"/>
                </a:lnTo>
                <a:lnTo>
                  <a:pt x="6226" y="5157"/>
                </a:lnTo>
                <a:lnTo>
                  <a:pt x="6184" y="5200"/>
                </a:lnTo>
                <a:lnTo>
                  <a:pt x="6141" y="5221"/>
                </a:lnTo>
                <a:lnTo>
                  <a:pt x="6141" y="5221"/>
                </a:lnTo>
                <a:lnTo>
                  <a:pt x="6141" y="5200"/>
                </a:lnTo>
                <a:lnTo>
                  <a:pt x="6141" y="5157"/>
                </a:lnTo>
                <a:lnTo>
                  <a:pt x="6184" y="5028"/>
                </a:lnTo>
                <a:lnTo>
                  <a:pt x="6291" y="4922"/>
                </a:lnTo>
                <a:lnTo>
                  <a:pt x="6419" y="4793"/>
                </a:lnTo>
                <a:lnTo>
                  <a:pt x="6569" y="4729"/>
                </a:lnTo>
                <a:lnTo>
                  <a:pt x="6633" y="4708"/>
                </a:lnTo>
                <a:lnTo>
                  <a:pt x="6676" y="4708"/>
                </a:lnTo>
                <a:lnTo>
                  <a:pt x="6740" y="4750"/>
                </a:lnTo>
                <a:lnTo>
                  <a:pt x="6783" y="4793"/>
                </a:lnTo>
                <a:lnTo>
                  <a:pt x="6804" y="4879"/>
                </a:lnTo>
                <a:lnTo>
                  <a:pt x="6804" y="5007"/>
                </a:lnTo>
                <a:lnTo>
                  <a:pt x="6804" y="5007"/>
                </a:lnTo>
                <a:close/>
                <a:moveTo>
                  <a:pt x="6547" y="7446"/>
                </a:moveTo>
                <a:lnTo>
                  <a:pt x="6547" y="7446"/>
                </a:lnTo>
                <a:lnTo>
                  <a:pt x="6462" y="7746"/>
                </a:lnTo>
                <a:lnTo>
                  <a:pt x="6376" y="8024"/>
                </a:lnTo>
                <a:lnTo>
                  <a:pt x="6376" y="8024"/>
                </a:lnTo>
                <a:lnTo>
                  <a:pt x="6291" y="7960"/>
                </a:lnTo>
                <a:lnTo>
                  <a:pt x="6248" y="7896"/>
                </a:lnTo>
                <a:lnTo>
                  <a:pt x="6226" y="7831"/>
                </a:lnTo>
                <a:lnTo>
                  <a:pt x="6226" y="7767"/>
                </a:lnTo>
                <a:lnTo>
                  <a:pt x="6269" y="7617"/>
                </a:lnTo>
                <a:lnTo>
                  <a:pt x="6333" y="7489"/>
                </a:lnTo>
                <a:lnTo>
                  <a:pt x="6333" y="7489"/>
                </a:lnTo>
                <a:lnTo>
                  <a:pt x="6419" y="7339"/>
                </a:lnTo>
                <a:lnTo>
                  <a:pt x="6440" y="7275"/>
                </a:lnTo>
                <a:lnTo>
                  <a:pt x="6440" y="7232"/>
                </a:lnTo>
                <a:lnTo>
                  <a:pt x="6419" y="7211"/>
                </a:lnTo>
                <a:lnTo>
                  <a:pt x="6419" y="7211"/>
                </a:lnTo>
                <a:lnTo>
                  <a:pt x="6398" y="7168"/>
                </a:lnTo>
                <a:lnTo>
                  <a:pt x="6355" y="7147"/>
                </a:lnTo>
                <a:lnTo>
                  <a:pt x="6291" y="7168"/>
                </a:lnTo>
                <a:lnTo>
                  <a:pt x="6226" y="7211"/>
                </a:lnTo>
                <a:lnTo>
                  <a:pt x="6162" y="7211"/>
                </a:lnTo>
                <a:lnTo>
                  <a:pt x="6162" y="7211"/>
                </a:lnTo>
                <a:lnTo>
                  <a:pt x="6162" y="7211"/>
                </a:lnTo>
                <a:lnTo>
                  <a:pt x="6184" y="7168"/>
                </a:lnTo>
                <a:lnTo>
                  <a:pt x="6291" y="7040"/>
                </a:lnTo>
                <a:lnTo>
                  <a:pt x="6376" y="6911"/>
                </a:lnTo>
                <a:lnTo>
                  <a:pt x="6419" y="6869"/>
                </a:lnTo>
                <a:lnTo>
                  <a:pt x="6419" y="6826"/>
                </a:lnTo>
                <a:lnTo>
                  <a:pt x="6419" y="6826"/>
                </a:lnTo>
                <a:lnTo>
                  <a:pt x="6398" y="6783"/>
                </a:lnTo>
                <a:lnTo>
                  <a:pt x="6376" y="6783"/>
                </a:lnTo>
                <a:lnTo>
                  <a:pt x="6312" y="6762"/>
                </a:lnTo>
                <a:lnTo>
                  <a:pt x="6269" y="6740"/>
                </a:lnTo>
                <a:lnTo>
                  <a:pt x="6226" y="6719"/>
                </a:lnTo>
                <a:lnTo>
                  <a:pt x="6226" y="6719"/>
                </a:lnTo>
                <a:lnTo>
                  <a:pt x="6205" y="6655"/>
                </a:lnTo>
                <a:lnTo>
                  <a:pt x="6226" y="6612"/>
                </a:lnTo>
                <a:lnTo>
                  <a:pt x="6291" y="6569"/>
                </a:lnTo>
                <a:lnTo>
                  <a:pt x="6333" y="6526"/>
                </a:lnTo>
                <a:lnTo>
                  <a:pt x="6333" y="6526"/>
                </a:lnTo>
                <a:lnTo>
                  <a:pt x="6376" y="6462"/>
                </a:lnTo>
                <a:lnTo>
                  <a:pt x="6376" y="6419"/>
                </a:lnTo>
                <a:lnTo>
                  <a:pt x="6355" y="6398"/>
                </a:lnTo>
                <a:lnTo>
                  <a:pt x="6333" y="6355"/>
                </a:lnTo>
                <a:lnTo>
                  <a:pt x="6269" y="6312"/>
                </a:lnTo>
                <a:lnTo>
                  <a:pt x="6226" y="6269"/>
                </a:lnTo>
                <a:lnTo>
                  <a:pt x="6226" y="6184"/>
                </a:lnTo>
                <a:lnTo>
                  <a:pt x="6226" y="6184"/>
                </a:lnTo>
                <a:lnTo>
                  <a:pt x="6226" y="6120"/>
                </a:lnTo>
                <a:lnTo>
                  <a:pt x="6248" y="6077"/>
                </a:lnTo>
                <a:lnTo>
                  <a:pt x="6291" y="6034"/>
                </a:lnTo>
                <a:lnTo>
                  <a:pt x="6333" y="5991"/>
                </a:lnTo>
                <a:lnTo>
                  <a:pt x="6419" y="5948"/>
                </a:lnTo>
                <a:lnTo>
                  <a:pt x="6547" y="5927"/>
                </a:lnTo>
                <a:lnTo>
                  <a:pt x="6547" y="5927"/>
                </a:lnTo>
                <a:lnTo>
                  <a:pt x="6633" y="5991"/>
                </a:lnTo>
                <a:lnTo>
                  <a:pt x="6676" y="6077"/>
                </a:lnTo>
                <a:lnTo>
                  <a:pt x="6719" y="6184"/>
                </a:lnTo>
                <a:lnTo>
                  <a:pt x="6740" y="6291"/>
                </a:lnTo>
                <a:lnTo>
                  <a:pt x="6761" y="6526"/>
                </a:lnTo>
                <a:lnTo>
                  <a:pt x="6783" y="6719"/>
                </a:lnTo>
                <a:lnTo>
                  <a:pt x="6783" y="6719"/>
                </a:lnTo>
                <a:lnTo>
                  <a:pt x="6847" y="6933"/>
                </a:lnTo>
                <a:lnTo>
                  <a:pt x="6933" y="7168"/>
                </a:lnTo>
                <a:lnTo>
                  <a:pt x="7018" y="7382"/>
                </a:lnTo>
                <a:lnTo>
                  <a:pt x="7040" y="7489"/>
                </a:lnTo>
                <a:lnTo>
                  <a:pt x="7040" y="7596"/>
                </a:lnTo>
                <a:lnTo>
                  <a:pt x="7040" y="7596"/>
                </a:lnTo>
                <a:lnTo>
                  <a:pt x="6975" y="7575"/>
                </a:lnTo>
                <a:lnTo>
                  <a:pt x="6911" y="7553"/>
                </a:lnTo>
                <a:lnTo>
                  <a:pt x="6804" y="7468"/>
                </a:lnTo>
                <a:lnTo>
                  <a:pt x="6740" y="7425"/>
                </a:lnTo>
                <a:lnTo>
                  <a:pt x="6676" y="7403"/>
                </a:lnTo>
                <a:lnTo>
                  <a:pt x="6633" y="7425"/>
                </a:lnTo>
                <a:lnTo>
                  <a:pt x="6547" y="7446"/>
                </a:lnTo>
                <a:lnTo>
                  <a:pt x="6547" y="7446"/>
                </a:lnTo>
                <a:close/>
                <a:moveTo>
                  <a:pt x="7040" y="5842"/>
                </a:moveTo>
                <a:lnTo>
                  <a:pt x="7040" y="5842"/>
                </a:lnTo>
                <a:lnTo>
                  <a:pt x="7082" y="5884"/>
                </a:lnTo>
                <a:lnTo>
                  <a:pt x="7104" y="5927"/>
                </a:lnTo>
                <a:lnTo>
                  <a:pt x="7189" y="6034"/>
                </a:lnTo>
                <a:lnTo>
                  <a:pt x="7253" y="6162"/>
                </a:lnTo>
                <a:lnTo>
                  <a:pt x="7318" y="6269"/>
                </a:lnTo>
                <a:lnTo>
                  <a:pt x="7318" y="6269"/>
                </a:lnTo>
                <a:lnTo>
                  <a:pt x="7489" y="6483"/>
                </a:lnTo>
                <a:lnTo>
                  <a:pt x="7703" y="6676"/>
                </a:lnTo>
                <a:lnTo>
                  <a:pt x="7703" y="6676"/>
                </a:lnTo>
                <a:lnTo>
                  <a:pt x="7767" y="6740"/>
                </a:lnTo>
                <a:lnTo>
                  <a:pt x="7810" y="6804"/>
                </a:lnTo>
                <a:lnTo>
                  <a:pt x="7831" y="6826"/>
                </a:lnTo>
                <a:lnTo>
                  <a:pt x="7810" y="6847"/>
                </a:lnTo>
                <a:lnTo>
                  <a:pt x="7724" y="6890"/>
                </a:lnTo>
                <a:lnTo>
                  <a:pt x="7724" y="6890"/>
                </a:lnTo>
                <a:lnTo>
                  <a:pt x="7639" y="6869"/>
                </a:lnTo>
                <a:lnTo>
                  <a:pt x="7532" y="6847"/>
                </a:lnTo>
                <a:lnTo>
                  <a:pt x="7446" y="6869"/>
                </a:lnTo>
                <a:lnTo>
                  <a:pt x="7382" y="6911"/>
                </a:lnTo>
                <a:lnTo>
                  <a:pt x="7382" y="6911"/>
                </a:lnTo>
                <a:lnTo>
                  <a:pt x="7360" y="6997"/>
                </a:lnTo>
                <a:lnTo>
                  <a:pt x="7339" y="7082"/>
                </a:lnTo>
                <a:lnTo>
                  <a:pt x="7318" y="7147"/>
                </a:lnTo>
                <a:lnTo>
                  <a:pt x="7296" y="7168"/>
                </a:lnTo>
                <a:lnTo>
                  <a:pt x="7253" y="7168"/>
                </a:lnTo>
                <a:lnTo>
                  <a:pt x="7253" y="7168"/>
                </a:lnTo>
                <a:lnTo>
                  <a:pt x="7211" y="7147"/>
                </a:lnTo>
                <a:lnTo>
                  <a:pt x="7189" y="7104"/>
                </a:lnTo>
                <a:lnTo>
                  <a:pt x="7146" y="6997"/>
                </a:lnTo>
                <a:lnTo>
                  <a:pt x="7061" y="6676"/>
                </a:lnTo>
                <a:lnTo>
                  <a:pt x="6975" y="6120"/>
                </a:lnTo>
                <a:lnTo>
                  <a:pt x="6975" y="6120"/>
                </a:lnTo>
                <a:lnTo>
                  <a:pt x="6933" y="6013"/>
                </a:lnTo>
                <a:lnTo>
                  <a:pt x="6911" y="5906"/>
                </a:lnTo>
                <a:lnTo>
                  <a:pt x="6911" y="5863"/>
                </a:lnTo>
                <a:lnTo>
                  <a:pt x="6933" y="5842"/>
                </a:lnTo>
                <a:lnTo>
                  <a:pt x="6975" y="5820"/>
                </a:lnTo>
                <a:lnTo>
                  <a:pt x="7040" y="5842"/>
                </a:lnTo>
                <a:lnTo>
                  <a:pt x="7040" y="5842"/>
                </a:lnTo>
                <a:close/>
                <a:moveTo>
                  <a:pt x="8494" y="2739"/>
                </a:moveTo>
                <a:lnTo>
                  <a:pt x="8494" y="2739"/>
                </a:lnTo>
                <a:lnTo>
                  <a:pt x="8024" y="2974"/>
                </a:lnTo>
                <a:lnTo>
                  <a:pt x="7810" y="3103"/>
                </a:lnTo>
                <a:lnTo>
                  <a:pt x="7596" y="3253"/>
                </a:lnTo>
                <a:lnTo>
                  <a:pt x="7596" y="3253"/>
                </a:lnTo>
                <a:lnTo>
                  <a:pt x="7446" y="3381"/>
                </a:lnTo>
                <a:lnTo>
                  <a:pt x="7253" y="3574"/>
                </a:lnTo>
                <a:lnTo>
                  <a:pt x="7040" y="3745"/>
                </a:lnTo>
                <a:lnTo>
                  <a:pt x="6954" y="3788"/>
                </a:lnTo>
                <a:lnTo>
                  <a:pt x="6890" y="3809"/>
                </a:lnTo>
                <a:lnTo>
                  <a:pt x="6890" y="3809"/>
                </a:lnTo>
                <a:lnTo>
                  <a:pt x="6761" y="3381"/>
                </a:lnTo>
                <a:lnTo>
                  <a:pt x="6633" y="2932"/>
                </a:lnTo>
                <a:lnTo>
                  <a:pt x="6633" y="2932"/>
                </a:lnTo>
                <a:lnTo>
                  <a:pt x="6654" y="2825"/>
                </a:lnTo>
                <a:lnTo>
                  <a:pt x="6697" y="2718"/>
                </a:lnTo>
                <a:lnTo>
                  <a:pt x="6783" y="2611"/>
                </a:lnTo>
                <a:lnTo>
                  <a:pt x="6890" y="2504"/>
                </a:lnTo>
                <a:lnTo>
                  <a:pt x="7125" y="2311"/>
                </a:lnTo>
                <a:lnTo>
                  <a:pt x="7318" y="2161"/>
                </a:lnTo>
                <a:lnTo>
                  <a:pt x="7318" y="2161"/>
                </a:lnTo>
                <a:lnTo>
                  <a:pt x="7746" y="1755"/>
                </a:lnTo>
                <a:lnTo>
                  <a:pt x="8173" y="1327"/>
                </a:lnTo>
                <a:lnTo>
                  <a:pt x="8173" y="1327"/>
                </a:lnTo>
                <a:lnTo>
                  <a:pt x="8580" y="899"/>
                </a:lnTo>
                <a:lnTo>
                  <a:pt x="8580" y="899"/>
                </a:lnTo>
                <a:lnTo>
                  <a:pt x="8644" y="814"/>
                </a:lnTo>
                <a:lnTo>
                  <a:pt x="8687" y="771"/>
                </a:lnTo>
                <a:lnTo>
                  <a:pt x="8708" y="771"/>
                </a:lnTo>
                <a:lnTo>
                  <a:pt x="8730" y="771"/>
                </a:lnTo>
                <a:lnTo>
                  <a:pt x="8794" y="835"/>
                </a:lnTo>
                <a:lnTo>
                  <a:pt x="8794" y="835"/>
                </a:lnTo>
                <a:lnTo>
                  <a:pt x="8815" y="899"/>
                </a:lnTo>
                <a:lnTo>
                  <a:pt x="8837" y="963"/>
                </a:lnTo>
                <a:lnTo>
                  <a:pt x="8880" y="1134"/>
                </a:lnTo>
                <a:lnTo>
                  <a:pt x="8922" y="1455"/>
                </a:lnTo>
                <a:lnTo>
                  <a:pt x="8922" y="1455"/>
                </a:lnTo>
                <a:lnTo>
                  <a:pt x="8965" y="1755"/>
                </a:lnTo>
                <a:lnTo>
                  <a:pt x="8987" y="2076"/>
                </a:lnTo>
                <a:lnTo>
                  <a:pt x="8987" y="2076"/>
                </a:lnTo>
                <a:lnTo>
                  <a:pt x="8965" y="2226"/>
                </a:lnTo>
                <a:lnTo>
                  <a:pt x="8965" y="2333"/>
                </a:lnTo>
                <a:lnTo>
                  <a:pt x="8922" y="2418"/>
                </a:lnTo>
                <a:lnTo>
                  <a:pt x="8880" y="2504"/>
                </a:lnTo>
                <a:lnTo>
                  <a:pt x="8815" y="2568"/>
                </a:lnTo>
                <a:lnTo>
                  <a:pt x="8730" y="2611"/>
                </a:lnTo>
                <a:lnTo>
                  <a:pt x="8494" y="2739"/>
                </a:lnTo>
                <a:lnTo>
                  <a:pt x="8494" y="27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" name="Google Shape;118;p7">
            <a:extLst>
              <a:ext uri="{FF2B5EF4-FFF2-40B4-BE49-F238E27FC236}">
                <a16:creationId xmlns:a16="http://schemas.microsoft.com/office/drawing/2014/main" id="{A74E2A12-4A60-44E8-B613-798BF0485F07}"/>
              </a:ext>
            </a:extLst>
          </p:cNvPr>
          <p:cNvSpPr/>
          <p:nvPr/>
        </p:nvSpPr>
        <p:spPr>
          <a:xfrm>
            <a:off x="5785643" y="937649"/>
            <a:ext cx="620708" cy="524414"/>
          </a:xfrm>
          <a:custGeom>
            <a:avLst/>
            <a:gdLst/>
            <a:ahLst/>
            <a:cxnLst/>
            <a:rect l="l" t="t" r="r" b="b"/>
            <a:pathLst>
              <a:path w="7725" h="9907" extrusionOk="0">
                <a:moveTo>
                  <a:pt x="7703" y="7681"/>
                </a:moveTo>
                <a:lnTo>
                  <a:pt x="7703" y="7681"/>
                </a:lnTo>
                <a:lnTo>
                  <a:pt x="7661" y="7595"/>
                </a:lnTo>
                <a:lnTo>
                  <a:pt x="7596" y="7531"/>
                </a:lnTo>
                <a:lnTo>
                  <a:pt x="7382" y="7382"/>
                </a:lnTo>
                <a:lnTo>
                  <a:pt x="6997" y="7168"/>
                </a:lnTo>
                <a:lnTo>
                  <a:pt x="6997" y="7168"/>
                </a:lnTo>
                <a:lnTo>
                  <a:pt x="6634" y="6954"/>
                </a:lnTo>
                <a:lnTo>
                  <a:pt x="6291" y="6718"/>
                </a:lnTo>
                <a:lnTo>
                  <a:pt x="6291" y="6718"/>
                </a:lnTo>
                <a:lnTo>
                  <a:pt x="6099" y="6568"/>
                </a:lnTo>
                <a:lnTo>
                  <a:pt x="5863" y="6462"/>
                </a:lnTo>
                <a:lnTo>
                  <a:pt x="5393" y="6269"/>
                </a:lnTo>
                <a:lnTo>
                  <a:pt x="5393" y="6269"/>
                </a:lnTo>
                <a:lnTo>
                  <a:pt x="5221" y="6183"/>
                </a:lnTo>
                <a:lnTo>
                  <a:pt x="5093" y="6098"/>
                </a:lnTo>
                <a:lnTo>
                  <a:pt x="4965" y="5969"/>
                </a:lnTo>
                <a:lnTo>
                  <a:pt x="4879" y="5841"/>
                </a:lnTo>
                <a:lnTo>
                  <a:pt x="4794" y="5691"/>
                </a:lnTo>
                <a:lnTo>
                  <a:pt x="4772" y="5520"/>
                </a:lnTo>
                <a:lnTo>
                  <a:pt x="4772" y="5349"/>
                </a:lnTo>
                <a:lnTo>
                  <a:pt x="4815" y="5156"/>
                </a:lnTo>
                <a:lnTo>
                  <a:pt x="4815" y="5156"/>
                </a:lnTo>
                <a:lnTo>
                  <a:pt x="4922" y="4964"/>
                </a:lnTo>
                <a:lnTo>
                  <a:pt x="5050" y="4771"/>
                </a:lnTo>
                <a:lnTo>
                  <a:pt x="5179" y="4579"/>
                </a:lnTo>
                <a:lnTo>
                  <a:pt x="5307" y="4386"/>
                </a:lnTo>
                <a:lnTo>
                  <a:pt x="5307" y="4386"/>
                </a:lnTo>
                <a:lnTo>
                  <a:pt x="5542" y="3980"/>
                </a:lnTo>
                <a:lnTo>
                  <a:pt x="5756" y="3573"/>
                </a:lnTo>
                <a:lnTo>
                  <a:pt x="5756" y="3573"/>
                </a:lnTo>
                <a:lnTo>
                  <a:pt x="5799" y="3445"/>
                </a:lnTo>
                <a:lnTo>
                  <a:pt x="5863" y="3359"/>
                </a:lnTo>
                <a:lnTo>
                  <a:pt x="5970" y="3295"/>
                </a:lnTo>
                <a:lnTo>
                  <a:pt x="6099" y="3274"/>
                </a:lnTo>
                <a:lnTo>
                  <a:pt x="6099" y="3274"/>
                </a:lnTo>
                <a:lnTo>
                  <a:pt x="6227" y="3252"/>
                </a:lnTo>
                <a:lnTo>
                  <a:pt x="6334" y="3209"/>
                </a:lnTo>
                <a:lnTo>
                  <a:pt x="6420" y="3145"/>
                </a:lnTo>
                <a:lnTo>
                  <a:pt x="6505" y="3038"/>
                </a:lnTo>
                <a:lnTo>
                  <a:pt x="6505" y="3038"/>
                </a:lnTo>
                <a:lnTo>
                  <a:pt x="6569" y="2846"/>
                </a:lnTo>
                <a:lnTo>
                  <a:pt x="6655" y="2610"/>
                </a:lnTo>
                <a:lnTo>
                  <a:pt x="6698" y="2375"/>
                </a:lnTo>
                <a:lnTo>
                  <a:pt x="6698" y="2268"/>
                </a:lnTo>
                <a:lnTo>
                  <a:pt x="6698" y="2161"/>
                </a:lnTo>
                <a:lnTo>
                  <a:pt x="6698" y="2161"/>
                </a:lnTo>
                <a:lnTo>
                  <a:pt x="6676" y="2097"/>
                </a:lnTo>
                <a:lnTo>
                  <a:pt x="6634" y="2011"/>
                </a:lnTo>
                <a:lnTo>
                  <a:pt x="6591" y="1947"/>
                </a:lnTo>
                <a:lnTo>
                  <a:pt x="6569" y="1883"/>
                </a:lnTo>
                <a:lnTo>
                  <a:pt x="6569" y="1883"/>
                </a:lnTo>
                <a:lnTo>
                  <a:pt x="6591" y="1776"/>
                </a:lnTo>
                <a:lnTo>
                  <a:pt x="6634" y="1690"/>
                </a:lnTo>
                <a:lnTo>
                  <a:pt x="6741" y="1498"/>
                </a:lnTo>
                <a:lnTo>
                  <a:pt x="6741" y="1498"/>
                </a:lnTo>
                <a:lnTo>
                  <a:pt x="6869" y="1155"/>
                </a:lnTo>
                <a:lnTo>
                  <a:pt x="6933" y="963"/>
                </a:lnTo>
                <a:lnTo>
                  <a:pt x="6955" y="770"/>
                </a:lnTo>
                <a:lnTo>
                  <a:pt x="6976" y="578"/>
                </a:lnTo>
                <a:lnTo>
                  <a:pt x="6933" y="407"/>
                </a:lnTo>
                <a:lnTo>
                  <a:pt x="6912" y="321"/>
                </a:lnTo>
                <a:lnTo>
                  <a:pt x="6869" y="257"/>
                </a:lnTo>
                <a:lnTo>
                  <a:pt x="6805" y="193"/>
                </a:lnTo>
                <a:lnTo>
                  <a:pt x="6719" y="128"/>
                </a:lnTo>
                <a:lnTo>
                  <a:pt x="6719" y="128"/>
                </a:lnTo>
                <a:lnTo>
                  <a:pt x="6527" y="43"/>
                </a:lnTo>
                <a:lnTo>
                  <a:pt x="6334" y="21"/>
                </a:lnTo>
                <a:lnTo>
                  <a:pt x="6163" y="0"/>
                </a:lnTo>
                <a:lnTo>
                  <a:pt x="5970" y="21"/>
                </a:lnTo>
                <a:lnTo>
                  <a:pt x="5607" y="64"/>
                </a:lnTo>
                <a:lnTo>
                  <a:pt x="5435" y="64"/>
                </a:lnTo>
                <a:lnTo>
                  <a:pt x="5243" y="43"/>
                </a:lnTo>
                <a:lnTo>
                  <a:pt x="5243" y="43"/>
                </a:lnTo>
                <a:lnTo>
                  <a:pt x="5029" y="21"/>
                </a:lnTo>
                <a:lnTo>
                  <a:pt x="4815" y="0"/>
                </a:lnTo>
                <a:lnTo>
                  <a:pt x="4387" y="0"/>
                </a:lnTo>
                <a:lnTo>
                  <a:pt x="3959" y="43"/>
                </a:lnTo>
                <a:lnTo>
                  <a:pt x="3531" y="128"/>
                </a:lnTo>
                <a:lnTo>
                  <a:pt x="3531" y="128"/>
                </a:lnTo>
                <a:lnTo>
                  <a:pt x="3103" y="214"/>
                </a:lnTo>
                <a:lnTo>
                  <a:pt x="2889" y="278"/>
                </a:lnTo>
                <a:lnTo>
                  <a:pt x="2697" y="364"/>
                </a:lnTo>
                <a:lnTo>
                  <a:pt x="2697" y="364"/>
                </a:lnTo>
                <a:lnTo>
                  <a:pt x="2526" y="449"/>
                </a:lnTo>
                <a:lnTo>
                  <a:pt x="2376" y="535"/>
                </a:lnTo>
                <a:lnTo>
                  <a:pt x="2226" y="642"/>
                </a:lnTo>
                <a:lnTo>
                  <a:pt x="2076" y="727"/>
                </a:lnTo>
                <a:lnTo>
                  <a:pt x="2076" y="727"/>
                </a:lnTo>
                <a:lnTo>
                  <a:pt x="1991" y="749"/>
                </a:lnTo>
                <a:lnTo>
                  <a:pt x="1905" y="770"/>
                </a:lnTo>
                <a:lnTo>
                  <a:pt x="1691" y="749"/>
                </a:lnTo>
                <a:lnTo>
                  <a:pt x="1456" y="727"/>
                </a:lnTo>
                <a:lnTo>
                  <a:pt x="1349" y="727"/>
                </a:lnTo>
                <a:lnTo>
                  <a:pt x="1263" y="727"/>
                </a:lnTo>
                <a:lnTo>
                  <a:pt x="1263" y="727"/>
                </a:lnTo>
                <a:lnTo>
                  <a:pt x="1071" y="770"/>
                </a:lnTo>
                <a:lnTo>
                  <a:pt x="878" y="834"/>
                </a:lnTo>
                <a:lnTo>
                  <a:pt x="514" y="1006"/>
                </a:lnTo>
                <a:lnTo>
                  <a:pt x="514" y="1006"/>
                </a:lnTo>
                <a:lnTo>
                  <a:pt x="343" y="1113"/>
                </a:lnTo>
                <a:lnTo>
                  <a:pt x="215" y="1241"/>
                </a:lnTo>
                <a:lnTo>
                  <a:pt x="108" y="1412"/>
                </a:lnTo>
                <a:lnTo>
                  <a:pt x="44" y="1583"/>
                </a:lnTo>
                <a:lnTo>
                  <a:pt x="1" y="1754"/>
                </a:lnTo>
                <a:lnTo>
                  <a:pt x="1" y="1947"/>
                </a:lnTo>
                <a:lnTo>
                  <a:pt x="44" y="2161"/>
                </a:lnTo>
                <a:lnTo>
                  <a:pt x="108" y="2354"/>
                </a:lnTo>
                <a:lnTo>
                  <a:pt x="108" y="2354"/>
                </a:lnTo>
                <a:lnTo>
                  <a:pt x="193" y="2546"/>
                </a:lnTo>
                <a:lnTo>
                  <a:pt x="322" y="2717"/>
                </a:lnTo>
                <a:lnTo>
                  <a:pt x="450" y="2888"/>
                </a:lnTo>
                <a:lnTo>
                  <a:pt x="600" y="3060"/>
                </a:lnTo>
                <a:lnTo>
                  <a:pt x="600" y="3060"/>
                </a:lnTo>
                <a:lnTo>
                  <a:pt x="728" y="3167"/>
                </a:lnTo>
                <a:lnTo>
                  <a:pt x="835" y="3274"/>
                </a:lnTo>
                <a:lnTo>
                  <a:pt x="835" y="3274"/>
                </a:lnTo>
                <a:lnTo>
                  <a:pt x="921" y="3402"/>
                </a:lnTo>
                <a:lnTo>
                  <a:pt x="964" y="3466"/>
                </a:lnTo>
                <a:lnTo>
                  <a:pt x="1028" y="3530"/>
                </a:lnTo>
                <a:lnTo>
                  <a:pt x="1028" y="3530"/>
                </a:lnTo>
                <a:lnTo>
                  <a:pt x="1178" y="3637"/>
                </a:lnTo>
                <a:lnTo>
                  <a:pt x="1349" y="3723"/>
                </a:lnTo>
                <a:lnTo>
                  <a:pt x="1648" y="3915"/>
                </a:lnTo>
                <a:lnTo>
                  <a:pt x="1648" y="3915"/>
                </a:lnTo>
                <a:lnTo>
                  <a:pt x="1798" y="4044"/>
                </a:lnTo>
                <a:lnTo>
                  <a:pt x="1905" y="4194"/>
                </a:lnTo>
                <a:lnTo>
                  <a:pt x="2098" y="4536"/>
                </a:lnTo>
                <a:lnTo>
                  <a:pt x="2098" y="4536"/>
                </a:lnTo>
                <a:lnTo>
                  <a:pt x="2333" y="4857"/>
                </a:lnTo>
                <a:lnTo>
                  <a:pt x="2568" y="5178"/>
                </a:lnTo>
                <a:lnTo>
                  <a:pt x="2782" y="5499"/>
                </a:lnTo>
                <a:lnTo>
                  <a:pt x="2889" y="5691"/>
                </a:lnTo>
                <a:lnTo>
                  <a:pt x="2954" y="5862"/>
                </a:lnTo>
                <a:lnTo>
                  <a:pt x="2954" y="5862"/>
                </a:lnTo>
                <a:lnTo>
                  <a:pt x="2996" y="5991"/>
                </a:lnTo>
                <a:lnTo>
                  <a:pt x="2996" y="6076"/>
                </a:lnTo>
                <a:lnTo>
                  <a:pt x="2996" y="6162"/>
                </a:lnTo>
                <a:lnTo>
                  <a:pt x="2975" y="6226"/>
                </a:lnTo>
                <a:lnTo>
                  <a:pt x="2932" y="6312"/>
                </a:lnTo>
                <a:lnTo>
                  <a:pt x="2889" y="6376"/>
                </a:lnTo>
                <a:lnTo>
                  <a:pt x="2718" y="6504"/>
                </a:lnTo>
                <a:lnTo>
                  <a:pt x="2718" y="6504"/>
                </a:lnTo>
                <a:lnTo>
                  <a:pt x="2397" y="6697"/>
                </a:lnTo>
                <a:lnTo>
                  <a:pt x="2226" y="6804"/>
                </a:lnTo>
                <a:lnTo>
                  <a:pt x="2076" y="6911"/>
                </a:lnTo>
                <a:lnTo>
                  <a:pt x="2076" y="6911"/>
                </a:lnTo>
                <a:lnTo>
                  <a:pt x="1905" y="7018"/>
                </a:lnTo>
                <a:lnTo>
                  <a:pt x="1755" y="7125"/>
                </a:lnTo>
                <a:lnTo>
                  <a:pt x="1392" y="7317"/>
                </a:lnTo>
                <a:lnTo>
                  <a:pt x="1392" y="7317"/>
                </a:lnTo>
                <a:lnTo>
                  <a:pt x="1071" y="7489"/>
                </a:lnTo>
                <a:lnTo>
                  <a:pt x="900" y="7595"/>
                </a:lnTo>
                <a:lnTo>
                  <a:pt x="771" y="7702"/>
                </a:lnTo>
                <a:lnTo>
                  <a:pt x="771" y="7702"/>
                </a:lnTo>
                <a:lnTo>
                  <a:pt x="728" y="7788"/>
                </a:lnTo>
                <a:lnTo>
                  <a:pt x="707" y="7852"/>
                </a:lnTo>
                <a:lnTo>
                  <a:pt x="686" y="7938"/>
                </a:lnTo>
                <a:lnTo>
                  <a:pt x="686" y="8045"/>
                </a:lnTo>
                <a:lnTo>
                  <a:pt x="728" y="8216"/>
                </a:lnTo>
                <a:lnTo>
                  <a:pt x="750" y="8302"/>
                </a:lnTo>
                <a:lnTo>
                  <a:pt x="793" y="8366"/>
                </a:lnTo>
                <a:lnTo>
                  <a:pt x="793" y="8366"/>
                </a:lnTo>
                <a:lnTo>
                  <a:pt x="900" y="8473"/>
                </a:lnTo>
                <a:lnTo>
                  <a:pt x="942" y="8494"/>
                </a:lnTo>
                <a:lnTo>
                  <a:pt x="985" y="8494"/>
                </a:lnTo>
                <a:lnTo>
                  <a:pt x="1028" y="8473"/>
                </a:lnTo>
                <a:lnTo>
                  <a:pt x="1071" y="8451"/>
                </a:lnTo>
                <a:lnTo>
                  <a:pt x="1092" y="8387"/>
                </a:lnTo>
                <a:lnTo>
                  <a:pt x="1113" y="8323"/>
                </a:lnTo>
                <a:lnTo>
                  <a:pt x="1113" y="8323"/>
                </a:lnTo>
                <a:lnTo>
                  <a:pt x="1049" y="8259"/>
                </a:lnTo>
                <a:lnTo>
                  <a:pt x="1028" y="8216"/>
                </a:lnTo>
                <a:lnTo>
                  <a:pt x="1028" y="8173"/>
                </a:lnTo>
                <a:lnTo>
                  <a:pt x="1028" y="8173"/>
                </a:lnTo>
                <a:lnTo>
                  <a:pt x="1135" y="8302"/>
                </a:lnTo>
                <a:lnTo>
                  <a:pt x="1178" y="8323"/>
                </a:lnTo>
                <a:lnTo>
                  <a:pt x="1220" y="8344"/>
                </a:lnTo>
                <a:lnTo>
                  <a:pt x="1349" y="8344"/>
                </a:lnTo>
                <a:lnTo>
                  <a:pt x="1477" y="8323"/>
                </a:lnTo>
                <a:lnTo>
                  <a:pt x="1477" y="8323"/>
                </a:lnTo>
                <a:lnTo>
                  <a:pt x="1627" y="8280"/>
                </a:lnTo>
                <a:lnTo>
                  <a:pt x="1627" y="8259"/>
                </a:lnTo>
                <a:lnTo>
                  <a:pt x="1627" y="8152"/>
                </a:lnTo>
                <a:lnTo>
                  <a:pt x="1627" y="8152"/>
                </a:lnTo>
                <a:lnTo>
                  <a:pt x="1584" y="8088"/>
                </a:lnTo>
                <a:lnTo>
                  <a:pt x="1520" y="7981"/>
                </a:lnTo>
                <a:lnTo>
                  <a:pt x="1456" y="7895"/>
                </a:lnTo>
                <a:lnTo>
                  <a:pt x="1456" y="7852"/>
                </a:lnTo>
                <a:lnTo>
                  <a:pt x="1477" y="7831"/>
                </a:lnTo>
                <a:lnTo>
                  <a:pt x="1477" y="7831"/>
                </a:lnTo>
                <a:lnTo>
                  <a:pt x="1499" y="7831"/>
                </a:lnTo>
                <a:lnTo>
                  <a:pt x="1520" y="7852"/>
                </a:lnTo>
                <a:lnTo>
                  <a:pt x="1606" y="7938"/>
                </a:lnTo>
                <a:lnTo>
                  <a:pt x="1691" y="8045"/>
                </a:lnTo>
                <a:lnTo>
                  <a:pt x="1734" y="8066"/>
                </a:lnTo>
                <a:lnTo>
                  <a:pt x="1755" y="8066"/>
                </a:lnTo>
                <a:lnTo>
                  <a:pt x="1755" y="8066"/>
                </a:lnTo>
                <a:lnTo>
                  <a:pt x="1798" y="8045"/>
                </a:lnTo>
                <a:lnTo>
                  <a:pt x="1820" y="8002"/>
                </a:lnTo>
                <a:lnTo>
                  <a:pt x="1798" y="7916"/>
                </a:lnTo>
                <a:lnTo>
                  <a:pt x="1777" y="7809"/>
                </a:lnTo>
                <a:lnTo>
                  <a:pt x="1755" y="7767"/>
                </a:lnTo>
                <a:lnTo>
                  <a:pt x="1777" y="7724"/>
                </a:lnTo>
                <a:lnTo>
                  <a:pt x="1777" y="7724"/>
                </a:lnTo>
                <a:lnTo>
                  <a:pt x="1777" y="7745"/>
                </a:lnTo>
                <a:lnTo>
                  <a:pt x="1798" y="7767"/>
                </a:lnTo>
                <a:lnTo>
                  <a:pt x="1862" y="7809"/>
                </a:lnTo>
                <a:lnTo>
                  <a:pt x="2012" y="7852"/>
                </a:lnTo>
                <a:lnTo>
                  <a:pt x="2012" y="7852"/>
                </a:lnTo>
                <a:lnTo>
                  <a:pt x="2034" y="7852"/>
                </a:lnTo>
                <a:lnTo>
                  <a:pt x="2055" y="7831"/>
                </a:lnTo>
                <a:lnTo>
                  <a:pt x="2076" y="7831"/>
                </a:lnTo>
                <a:lnTo>
                  <a:pt x="2119" y="7852"/>
                </a:lnTo>
                <a:lnTo>
                  <a:pt x="2119" y="7852"/>
                </a:lnTo>
                <a:lnTo>
                  <a:pt x="2162" y="7916"/>
                </a:lnTo>
                <a:lnTo>
                  <a:pt x="2205" y="8002"/>
                </a:lnTo>
                <a:lnTo>
                  <a:pt x="2205" y="8002"/>
                </a:lnTo>
                <a:lnTo>
                  <a:pt x="2312" y="8152"/>
                </a:lnTo>
                <a:lnTo>
                  <a:pt x="2354" y="8259"/>
                </a:lnTo>
                <a:lnTo>
                  <a:pt x="2397" y="8323"/>
                </a:lnTo>
                <a:lnTo>
                  <a:pt x="2397" y="8323"/>
                </a:lnTo>
                <a:lnTo>
                  <a:pt x="2397" y="8387"/>
                </a:lnTo>
                <a:lnTo>
                  <a:pt x="2397" y="8430"/>
                </a:lnTo>
                <a:lnTo>
                  <a:pt x="2333" y="8516"/>
                </a:lnTo>
                <a:lnTo>
                  <a:pt x="2269" y="8622"/>
                </a:lnTo>
                <a:lnTo>
                  <a:pt x="2226" y="8729"/>
                </a:lnTo>
                <a:lnTo>
                  <a:pt x="2226" y="8729"/>
                </a:lnTo>
                <a:lnTo>
                  <a:pt x="2247" y="8836"/>
                </a:lnTo>
                <a:lnTo>
                  <a:pt x="2290" y="8922"/>
                </a:lnTo>
                <a:lnTo>
                  <a:pt x="2354" y="9029"/>
                </a:lnTo>
                <a:lnTo>
                  <a:pt x="2440" y="9115"/>
                </a:lnTo>
                <a:lnTo>
                  <a:pt x="2654" y="9286"/>
                </a:lnTo>
                <a:lnTo>
                  <a:pt x="2825" y="9414"/>
                </a:lnTo>
                <a:lnTo>
                  <a:pt x="2825" y="9414"/>
                </a:lnTo>
                <a:lnTo>
                  <a:pt x="2975" y="9564"/>
                </a:lnTo>
                <a:lnTo>
                  <a:pt x="3210" y="9735"/>
                </a:lnTo>
                <a:lnTo>
                  <a:pt x="3317" y="9821"/>
                </a:lnTo>
                <a:lnTo>
                  <a:pt x="3446" y="9885"/>
                </a:lnTo>
                <a:lnTo>
                  <a:pt x="3531" y="9906"/>
                </a:lnTo>
                <a:lnTo>
                  <a:pt x="3595" y="9906"/>
                </a:lnTo>
                <a:lnTo>
                  <a:pt x="3638" y="9885"/>
                </a:lnTo>
                <a:lnTo>
                  <a:pt x="3638" y="9885"/>
                </a:lnTo>
                <a:lnTo>
                  <a:pt x="3681" y="9842"/>
                </a:lnTo>
                <a:lnTo>
                  <a:pt x="3681" y="9778"/>
                </a:lnTo>
                <a:lnTo>
                  <a:pt x="3660" y="9692"/>
                </a:lnTo>
                <a:lnTo>
                  <a:pt x="3595" y="9628"/>
                </a:lnTo>
                <a:lnTo>
                  <a:pt x="3446" y="9500"/>
                </a:lnTo>
                <a:lnTo>
                  <a:pt x="3317" y="9414"/>
                </a:lnTo>
                <a:lnTo>
                  <a:pt x="3317" y="9414"/>
                </a:lnTo>
                <a:lnTo>
                  <a:pt x="2996" y="9136"/>
                </a:lnTo>
                <a:lnTo>
                  <a:pt x="2847" y="8986"/>
                </a:lnTo>
                <a:lnTo>
                  <a:pt x="2697" y="8836"/>
                </a:lnTo>
                <a:lnTo>
                  <a:pt x="2697" y="8836"/>
                </a:lnTo>
                <a:lnTo>
                  <a:pt x="2633" y="8751"/>
                </a:lnTo>
                <a:lnTo>
                  <a:pt x="2611" y="8687"/>
                </a:lnTo>
                <a:lnTo>
                  <a:pt x="2611" y="8622"/>
                </a:lnTo>
                <a:lnTo>
                  <a:pt x="2633" y="8558"/>
                </a:lnTo>
                <a:lnTo>
                  <a:pt x="2718" y="8409"/>
                </a:lnTo>
                <a:lnTo>
                  <a:pt x="2825" y="8259"/>
                </a:lnTo>
                <a:lnTo>
                  <a:pt x="2825" y="8259"/>
                </a:lnTo>
                <a:lnTo>
                  <a:pt x="2911" y="8130"/>
                </a:lnTo>
                <a:lnTo>
                  <a:pt x="2932" y="8066"/>
                </a:lnTo>
                <a:lnTo>
                  <a:pt x="2954" y="8002"/>
                </a:lnTo>
                <a:lnTo>
                  <a:pt x="2954" y="7959"/>
                </a:lnTo>
                <a:lnTo>
                  <a:pt x="2911" y="7916"/>
                </a:lnTo>
                <a:lnTo>
                  <a:pt x="2868" y="7874"/>
                </a:lnTo>
                <a:lnTo>
                  <a:pt x="2761" y="7852"/>
                </a:lnTo>
                <a:lnTo>
                  <a:pt x="2761" y="7852"/>
                </a:lnTo>
                <a:lnTo>
                  <a:pt x="2675" y="7852"/>
                </a:lnTo>
                <a:lnTo>
                  <a:pt x="2611" y="7874"/>
                </a:lnTo>
                <a:lnTo>
                  <a:pt x="2547" y="7852"/>
                </a:lnTo>
                <a:lnTo>
                  <a:pt x="2483" y="7767"/>
                </a:lnTo>
                <a:lnTo>
                  <a:pt x="2483" y="7767"/>
                </a:lnTo>
                <a:lnTo>
                  <a:pt x="2440" y="7681"/>
                </a:lnTo>
                <a:lnTo>
                  <a:pt x="2376" y="7553"/>
                </a:lnTo>
                <a:lnTo>
                  <a:pt x="2290" y="7339"/>
                </a:lnTo>
                <a:lnTo>
                  <a:pt x="2290" y="7339"/>
                </a:lnTo>
                <a:lnTo>
                  <a:pt x="2269" y="7232"/>
                </a:lnTo>
                <a:lnTo>
                  <a:pt x="2269" y="7146"/>
                </a:lnTo>
                <a:lnTo>
                  <a:pt x="2290" y="7082"/>
                </a:lnTo>
                <a:lnTo>
                  <a:pt x="2354" y="7018"/>
                </a:lnTo>
                <a:lnTo>
                  <a:pt x="2483" y="6932"/>
                </a:lnTo>
                <a:lnTo>
                  <a:pt x="2654" y="6825"/>
                </a:lnTo>
                <a:lnTo>
                  <a:pt x="2654" y="6825"/>
                </a:lnTo>
                <a:lnTo>
                  <a:pt x="2804" y="6718"/>
                </a:lnTo>
                <a:lnTo>
                  <a:pt x="2932" y="6611"/>
                </a:lnTo>
                <a:lnTo>
                  <a:pt x="2996" y="6568"/>
                </a:lnTo>
                <a:lnTo>
                  <a:pt x="3039" y="6590"/>
                </a:lnTo>
                <a:lnTo>
                  <a:pt x="3082" y="6633"/>
                </a:lnTo>
                <a:lnTo>
                  <a:pt x="3103" y="6718"/>
                </a:lnTo>
                <a:lnTo>
                  <a:pt x="3103" y="6718"/>
                </a:lnTo>
                <a:lnTo>
                  <a:pt x="3082" y="6954"/>
                </a:lnTo>
                <a:lnTo>
                  <a:pt x="3061" y="7189"/>
                </a:lnTo>
                <a:lnTo>
                  <a:pt x="3039" y="7403"/>
                </a:lnTo>
                <a:lnTo>
                  <a:pt x="3039" y="7638"/>
                </a:lnTo>
                <a:lnTo>
                  <a:pt x="3039" y="7638"/>
                </a:lnTo>
                <a:lnTo>
                  <a:pt x="3061" y="8066"/>
                </a:lnTo>
                <a:lnTo>
                  <a:pt x="3082" y="8280"/>
                </a:lnTo>
                <a:lnTo>
                  <a:pt x="3125" y="8473"/>
                </a:lnTo>
                <a:lnTo>
                  <a:pt x="3189" y="8687"/>
                </a:lnTo>
                <a:lnTo>
                  <a:pt x="3253" y="8879"/>
                </a:lnTo>
                <a:lnTo>
                  <a:pt x="3339" y="9072"/>
                </a:lnTo>
                <a:lnTo>
                  <a:pt x="3446" y="9264"/>
                </a:lnTo>
                <a:lnTo>
                  <a:pt x="3446" y="9264"/>
                </a:lnTo>
                <a:lnTo>
                  <a:pt x="3531" y="9393"/>
                </a:lnTo>
                <a:lnTo>
                  <a:pt x="3595" y="9457"/>
                </a:lnTo>
                <a:lnTo>
                  <a:pt x="3660" y="9500"/>
                </a:lnTo>
                <a:lnTo>
                  <a:pt x="3724" y="9543"/>
                </a:lnTo>
                <a:lnTo>
                  <a:pt x="3788" y="9543"/>
                </a:lnTo>
                <a:lnTo>
                  <a:pt x="3852" y="9500"/>
                </a:lnTo>
                <a:lnTo>
                  <a:pt x="3895" y="9414"/>
                </a:lnTo>
                <a:lnTo>
                  <a:pt x="3895" y="9414"/>
                </a:lnTo>
                <a:lnTo>
                  <a:pt x="3895" y="9350"/>
                </a:lnTo>
                <a:lnTo>
                  <a:pt x="3874" y="9286"/>
                </a:lnTo>
                <a:lnTo>
                  <a:pt x="3874" y="9222"/>
                </a:lnTo>
                <a:lnTo>
                  <a:pt x="3874" y="9179"/>
                </a:lnTo>
                <a:lnTo>
                  <a:pt x="3895" y="9157"/>
                </a:lnTo>
                <a:lnTo>
                  <a:pt x="3895" y="9157"/>
                </a:lnTo>
                <a:lnTo>
                  <a:pt x="3959" y="9136"/>
                </a:lnTo>
                <a:lnTo>
                  <a:pt x="4023" y="9136"/>
                </a:lnTo>
                <a:lnTo>
                  <a:pt x="4109" y="9115"/>
                </a:lnTo>
                <a:lnTo>
                  <a:pt x="4130" y="9093"/>
                </a:lnTo>
                <a:lnTo>
                  <a:pt x="4152" y="9072"/>
                </a:lnTo>
                <a:lnTo>
                  <a:pt x="4152" y="9072"/>
                </a:lnTo>
                <a:lnTo>
                  <a:pt x="4173" y="9008"/>
                </a:lnTo>
                <a:lnTo>
                  <a:pt x="4152" y="8965"/>
                </a:lnTo>
                <a:lnTo>
                  <a:pt x="4109" y="8922"/>
                </a:lnTo>
                <a:lnTo>
                  <a:pt x="4045" y="8901"/>
                </a:lnTo>
                <a:lnTo>
                  <a:pt x="3895" y="8879"/>
                </a:lnTo>
                <a:lnTo>
                  <a:pt x="3852" y="8858"/>
                </a:lnTo>
                <a:lnTo>
                  <a:pt x="3809" y="8815"/>
                </a:lnTo>
                <a:lnTo>
                  <a:pt x="3809" y="8815"/>
                </a:lnTo>
                <a:lnTo>
                  <a:pt x="3809" y="8772"/>
                </a:lnTo>
                <a:lnTo>
                  <a:pt x="3852" y="8751"/>
                </a:lnTo>
                <a:lnTo>
                  <a:pt x="3959" y="8751"/>
                </a:lnTo>
                <a:lnTo>
                  <a:pt x="4087" y="8772"/>
                </a:lnTo>
                <a:lnTo>
                  <a:pt x="4130" y="8772"/>
                </a:lnTo>
                <a:lnTo>
                  <a:pt x="4173" y="8772"/>
                </a:lnTo>
                <a:lnTo>
                  <a:pt x="4173" y="8772"/>
                </a:lnTo>
                <a:lnTo>
                  <a:pt x="4237" y="8708"/>
                </a:lnTo>
                <a:lnTo>
                  <a:pt x="4237" y="8665"/>
                </a:lnTo>
                <a:lnTo>
                  <a:pt x="4237" y="8601"/>
                </a:lnTo>
                <a:lnTo>
                  <a:pt x="4237" y="8537"/>
                </a:lnTo>
                <a:lnTo>
                  <a:pt x="4237" y="8537"/>
                </a:lnTo>
                <a:lnTo>
                  <a:pt x="4259" y="8494"/>
                </a:lnTo>
                <a:lnTo>
                  <a:pt x="4301" y="8451"/>
                </a:lnTo>
                <a:lnTo>
                  <a:pt x="4344" y="8430"/>
                </a:lnTo>
                <a:lnTo>
                  <a:pt x="4366" y="8387"/>
                </a:lnTo>
                <a:lnTo>
                  <a:pt x="4366" y="8387"/>
                </a:lnTo>
                <a:lnTo>
                  <a:pt x="4344" y="8323"/>
                </a:lnTo>
                <a:lnTo>
                  <a:pt x="4301" y="8280"/>
                </a:lnTo>
                <a:lnTo>
                  <a:pt x="4259" y="8259"/>
                </a:lnTo>
                <a:lnTo>
                  <a:pt x="4194" y="8237"/>
                </a:lnTo>
                <a:lnTo>
                  <a:pt x="4066" y="8195"/>
                </a:lnTo>
                <a:lnTo>
                  <a:pt x="4023" y="8173"/>
                </a:lnTo>
                <a:lnTo>
                  <a:pt x="3981" y="8130"/>
                </a:lnTo>
                <a:lnTo>
                  <a:pt x="3981" y="8130"/>
                </a:lnTo>
                <a:lnTo>
                  <a:pt x="4045" y="8130"/>
                </a:lnTo>
                <a:lnTo>
                  <a:pt x="4130" y="8130"/>
                </a:lnTo>
                <a:lnTo>
                  <a:pt x="4216" y="8130"/>
                </a:lnTo>
                <a:lnTo>
                  <a:pt x="4259" y="8109"/>
                </a:lnTo>
                <a:lnTo>
                  <a:pt x="4280" y="8088"/>
                </a:lnTo>
                <a:lnTo>
                  <a:pt x="4280" y="8088"/>
                </a:lnTo>
                <a:lnTo>
                  <a:pt x="4301" y="8045"/>
                </a:lnTo>
                <a:lnTo>
                  <a:pt x="4280" y="8002"/>
                </a:lnTo>
                <a:lnTo>
                  <a:pt x="4237" y="7959"/>
                </a:lnTo>
                <a:lnTo>
                  <a:pt x="4194" y="7916"/>
                </a:lnTo>
                <a:lnTo>
                  <a:pt x="4173" y="7874"/>
                </a:lnTo>
                <a:lnTo>
                  <a:pt x="4173" y="7874"/>
                </a:lnTo>
                <a:lnTo>
                  <a:pt x="4194" y="7852"/>
                </a:lnTo>
                <a:lnTo>
                  <a:pt x="4216" y="7852"/>
                </a:lnTo>
                <a:lnTo>
                  <a:pt x="4280" y="7874"/>
                </a:lnTo>
                <a:lnTo>
                  <a:pt x="4344" y="7959"/>
                </a:lnTo>
                <a:lnTo>
                  <a:pt x="4430" y="8066"/>
                </a:lnTo>
                <a:lnTo>
                  <a:pt x="4558" y="8323"/>
                </a:lnTo>
                <a:lnTo>
                  <a:pt x="4644" y="8473"/>
                </a:lnTo>
                <a:lnTo>
                  <a:pt x="4644" y="8473"/>
                </a:lnTo>
                <a:lnTo>
                  <a:pt x="4665" y="8580"/>
                </a:lnTo>
                <a:lnTo>
                  <a:pt x="4687" y="8644"/>
                </a:lnTo>
                <a:lnTo>
                  <a:pt x="4644" y="8836"/>
                </a:lnTo>
                <a:lnTo>
                  <a:pt x="4644" y="8836"/>
                </a:lnTo>
                <a:lnTo>
                  <a:pt x="4622" y="8943"/>
                </a:lnTo>
                <a:lnTo>
                  <a:pt x="4622" y="9008"/>
                </a:lnTo>
                <a:lnTo>
                  <a:pt x="4665" y="9050"/>
                </a:lnTo>
                <a:lnTo>
                  <a:pt x="4665" y="9050"/>
                </a:lnTo>
                <a:lnTo>
                  <a:pt x="4729" y="9072"/>
                </a:lnTo>
                <a:lnTo>
                  <a:pt x="4794" y="9050"/>
                </a:lnTo>
                <a:lnTo>
                  <a:pt x="4836" y="8986"/>
                </a:lnTo>
                <a:lnTo>
                  <a:pt x="4879" y="8922"/>
                </a:lnTo>
                <a:lnTo>
                  <a:pt x="4965" y="8687"/>
                </a:lnTo>
                <a:lnTo>
                  <a:pt x="5029" y="8409"/>
                </a:lnTo>
                <a:lnTo>
                  <a:pt x="5072" y="8130"/>
                </a:lnTo>
                <a:lnTo>
                  <a:pt x="5114" y="7852"/>
                </a:lnTo>
                <a:lnTo>
                  <a:pt x="5136" y="7510"/>
                </a:lnTo>
                <a:lnTo>
                  <a:pt x="5136" y="7510"/>
                </a:lnTo>
                <a:lnTo>
                  <a:pt x="5136" y="6975"/>
                </a:lnTo>
                <a:lnTo>
                  <a:pt x="5136" y="6975"/>
                </a:lnTo>
                <a:lnTo>
                  <a:pt x="5093" y="6761"/>
                </a:lnTo>
                <a:lnTo>
                  <a:pt x="5072" y="6654"/>
                </a:lnTo>
                <a:lnTo>
                  <a:pt x="5072" y="6568"/>
                </a:lnTo>
                <a:lnTo>
                  <a:pt x="5072" y="6568"/>
                </a:lnTo>
                <a:lnTo>
                  <a:pt x="5093" y="6462"/>
                </a:lnTo>
                <a:lnTo>
                  <a:pt x="5179" y="6462"/>
                </a:lnTo>
                <a:lnTo>
                  <a:pt x="5179" y="6462"/>
                </a:lnTo>
                <a:lnTo>
                  <a:pt x="5221" y="6462"/>
                </a:lnTo>
                <a:lnTo>
                  <a:pt x="5286" y="6483"/>
                </a:lnTo>
                <a:lnTo>
                  <a:pt x="5435" y="6547"/>
                </a:lnTo>
                <a:lnTo>
                  <a:pt x="5692" y="6697"/>
                </a:lnTo>
                <a:lnTo>
                  <a:pt x="5692" y="6697"/>
                </a:lnTo>
                <a:lnTo>
                  <a:pt x="5863" y="6761"/>
                </a:lnTo>
                <a:lnTo>
                  <a:pt x="5906" y="6804"/>
                </a:lnTo>
                <a:lnTo>
                  <a:pt x="5949" y="6847"/>
                </a:lnTo>
                <a:lnTo>
                  <a:pt x="5970" y="6889"/>
                </a:lnTo>
                <a:lnTo>
                  <a:pt x="5970" y="6932"/>
                </a:lnTo>
                <a:lnTo>
                  <a:pt x="5949" y="7018"/>
                </a:lnTo>
                <a:lnTo>
                  <a:pt x="5906" y="7125"/>
                </a:lnTo>
                <a:lnTo>
                  <a:pt x="5906" y="7125"/>
                </a:lnTo>
                <a:lnTo>
                  <a:pt x="5778" y="7446"/>
                </a:lnTo>
                <a:lnTo>
                  <a:pt x="5692" y="7595"/>
                </a:lnTo>
                <a:lnTo>
                  <a:pt x="5628" y="7660"/>
                </a:lnTo>
                <a:lnTo>
                  <a:pt x="5564" y="7724"/>
                </a:lnTo>
                <a:lnTo>
                  <a:pt x="5564" y="7724"/>
                </a:lnTo>
                <a:lnTo>
                  <a:pt x="5414" y="7788"/>
                </a:lnTo>
                <a:lnTo>
                  <a:pt x="5264" y="7852"/>
                </a:lnTo>
                <a:lnTo>
                  <a:pt x="5200" y="7895"/>
                </a:lnTo>
                <a:lnTo>
                  <a:pt x="5179" y="7938"/>
                </a:lnTo>
                <a:lnTo>
                  <a:pt x="5200" y="8023"/>
                </a:lnTo>
                <a:lnTo>
                  <a:pt x="5264" y="8109"/>
                </a:lnTo>
                <a:lnTo>
                  <a:pt x="5264" y="8109"/>
                </a:lnTo>
                <a:lnTo>
                  <a:pt x="5307" y="8152"/>
                </a:lnTo>
                <a:lnTo>
                  <a:pt x="5371" y="8195"/>
                </a:lnTo>
                <a:lnTo>
                  <a:pt x="5542" y="8259"/>
                </a:lnTo>
                <a:lnTo>
                  <a:pt x="5714" y="8323"/>
                </a:lnTo>
                <a:lnTo>
                  <a:pt x="5756" y="8366"/>
                </a:lnTo>
                <a:lnTo>
                  <a:pt x="5799" y="8409"/>
                </a:lnTo>
                <a:lnTo>
                  <a:pt x="5799" y="8409"/>
                </a:lnTo>
                <a:lnTo>
                  <a:pt x="5821" y="8451"/>
                </a:lnTo>
                <a:lnTo>
                  <a:pt x="5799" y="8516"/>
                </a:lnTo>
                <a:lnTo>
                  <a:pt x="5714" y="8665"/>
                </a:lnTo>
                <a:lnTo>
                  <a:pt x="5564" y="8836"/>
                </a:lnTo>
                <a:lnTo>
                  <a:pt x="5371" y="9029"/>
                </a:lnTo>
                <a:lnTo>
                  <a:pt x="5008" y="9350"/>
                </a:lnTo>
                <a:lnTo>
                  <a:pt x="4858" y="9500"/>
                </a:lnTo>
                <a:lnTo>
                  <a:pt x="4751" y="9585"/>
                </a:lnTo>
                <a:lnTo>
                  <a:pt x="4751" y="9585"/>
                </a:lnTo>
                <a:lnTo>
                  <a:pt x="4708" y="9671"/>
                </a:lnTo>
                <a:lnTo>
                  <a:pt x="4687" y="9735"/>
                </a:lnTo>
                <a:lnTo>
                  <a:pt x="4687" y="9799"/>
                </a:lnTo>
                <a:lnTo>
                  <a:pt x="4708" y="9842"/>
                </a:lnTo>
                <a:lnTo>
                  <a:pt x="4751" y="9863"/>
                </a:lnTo>
                <a:lnTo>
                  <a:pt x="4815" y="9863"/>
                </a:lnTo>
                <a:lnTo>
                  <a:pt x="4879" y="9842"/>
                </a:lnTo>
                <a:lnTo>
                  <a:pt x="4965" y="9778"/>
                </a:lnTo>
                <a:lnTo>
                  <a:pt x="4965" y="9778"/>
                </a:lnTo>
                <a:lnTo>
                  <a:pt x="5307" y="9436"/>
                </a:lnTo>
                <a:lnTo>
                  <a:pt x="5649" y="9093"/>
                </a:lnTo>
                <a:lnTo>
                  <a:pt x="5649" y="9093"/>
                </a:lnTo>
                <a:lnTo>
                  <a:pt x="5778" y="8965"/>
                </a:lnTo>
                <a:lnTo>
                  <a:pt x="5928" y="8772"/>
                </a:lnTo>
                <a:lnTo>
                  <a:pt x="6056" y="8601"/>
                </a:lnTo>
                <a:lnTo>
                  <a:pt x="6099" y="8516"/>
                </a:lnTo>
                <a:lnTo>
                  <a:pt x="6120" y="8430"/>
                </a:lnTo>
                <a:lnTo>
                  <a:pt x="6120" y="8430"/>
                </a:lnTo>
                <a:lnTo>
                  <a:pt x="6141" y="8344"/>
                </a:lnTo>
                <a:lnTo>
                  <a:pt x="6099" y="8259"/>
                </a:lnTo>
                <a:lnTo>
                  <a:pt x="6035" y="8216"/>
                </a:lnTo>
                <a:lnTo>
                  <a:pt x="5970" y="8173"/>
                </a:lnTo>
                <a:lnTo>
                  <a:pt x="5778" y="8109"/>
                </a:lnTo>
                <a:lnTo>
                  <a:pt x="5692" y="8066"/>
                </a:lnTo>
                <a:lnTo>
                  <a:pt x="5628" y="8002"/>
                </a:lnTo>
                <a:lnTo>
                  <a:pt x="5628" y="8002"/>
                </a:lnTo>
                <a:lnTo>
                  <a:pt x="5692" y="7959"/>
                </a:lnTo>
                <a:lnTo>
                  <a:pt x="5756" y="7916"/>
                </a:lnTo>
                <a:lnTo>
                  <a:pt x="5842" y="7874"/>
                </a:lnTo>
                <a:lnTo>
                  <a:pt x="5885" y="7788"/>
                </a:lnTo>
                <a:lnTo>
                  <a:pt x="5885" y="7788"/>
                </a:lnTo>
                <a:lnTo>
                  <a:pt x="5906" y="7724"/>
                </a:lnTo>
                <a:lnTo>
                  <a:pt x="5928" y="7595"/>
                </a:lnTo>
                <a:lnTo>
                  <a:pt x="5970" y="7489"/>
                </a:lnTo>
                <a:lnTo>
                  <a:pt x="5992" y="7446"/>
                </a:lnTo>
                <a:lnTo>
                  <a:pt x="6013" y="7446"/>
                </a:lnTo>
                <a:lnTo>
                  <a:pt x="6013" y="7446"/>
                </a:lnTo>
                <a:lnTo>
                  <a:pt x="6056" y="7446"/>
                </a:lnTo>
                <a:lnTo>
                  <a:pt x="6099" y="7467"/>
                </a:lnTo>
                <a:lnTo>
                  <a:pt x="6141" y="7531"/>
                </a:lnTo>
                <a:lnTo>
                  <a:pt x="6163" y="7553"/>
                </a:lnTo>
                <a:lnTo>
                  <a:pt x="6184" y="7553"/>
                </a:lnTo>
                <a:lnTo>
                  <a:pt x="6227" y="7553"/>
                </a:lnTo>
                <a:lnTo>
                  <a:pt x="6291" y="7510"/>
                </a:lnTo>
                <a:lnTo>
                  <a:pt x="6291" y="7510"/>
                </a:lnTo>
                <a:lnTo>
                  <a:pt x="6334" y="7446"/>
                </a:lnTo>
                <a:lnTo>
                  <a:pt x="6377" y="7360"/>
                </a:lnTo>
                <a:lnTo>
                  <a:pt x="6420" y="7275"/>
                </a:lnTo>
                <a:lnTo>
                  <a:pt x="6441" y="7253"/>
                </a:lnTo>
                <a:lnTo>
                  <a:pt x="6484" y="7232"/>
                </a:lnTo>
                <a:lnTo>
                  <a:pt x="6484" y="7232"/>
                </a:lnTo>
                <a:lnTo>
                  <a:pt x="6505" y="7253"/>
                </a:lnTo>
                <a:lnTo>
                  <a:pt x="6527" y="7275"/>
                </a:lnTo>
                <a:lnTo>
                  <a:pt x="6527" y="7339"/>
                </a:lnTo>
                <a:lnTo>
                  <a:pt x="6484" y="7531"/>
                </a:lnTo>
                <a:lnTo>
                  <a:pt x="6462" y="7595"/>
                </a:lnTo>
                <a:lnTo>
                  <a:pt x="6484" y="7660"/>
                </a:lnTo>
                <a:lnTo>
                  <a:pt x="6505" y="7660"/>
                </a:lnTo>
                <a:lnTo>
                  <a:pt x="6527" y="7660"/>
                </a:lnTo>
                <a:lnTo>
                  <a:pt x="6634" y="7595"/>
                </a:lnTo>
                <a:lnTo>
                  <a:pt x="6634" y="7595"/>
                </a:lnTo>
                <a:lnTo>
                  <a:pt x="6676" y="7531"/>
                </a:lnTo>
                <a:lnTo>
                  <a:pt x="6719" y="7467"/>
                </a:lnTo>
                <a:lnTo>
                  <a:pt x="6783" y="7424"/>
                </a:lnTo>
                <a:lnTo>
                  <a:pt x="6805" y="7403"/>
                </a:lnTo>
                <a:lnTo>
                  <a:pt x="6848" y="7424"/>
                </a:lnTo>
                <a:lnTo>
                  <a:pt x="6848" y="7424"/>
                </a:lnTo>
                <a:lnTo>
                  <a:pt x="6890" y="7467"/>
                </a:lnTo>
                <a:lnTo>
                  <a:pt x="6912" y="7510"/>
                </a:lnTo>
                <a:lnTo>
                  <a:pt x="6933" y="7553"/>
                </a:lnTo>
                <a:lnTo>
                  <a:pt x="6976" y="7595"/>
                </a:lnTo>
                <a:lnTo>
                  <a:pt x="6976" y="7595"/>
                </a:lnTo>
                <a:lnTo>
                  <a:pt x="7040" y="7595"/>
                </a:lnTo>
                <a:lnTo>
                  <a:pt x="7126" y="7595"/>
                </a:lnTo>
                <a:lnTo>
                  <a:pt x="7190" y="7617"/>
                </a:lnTo>
                <a:lnTo>
                  <a:pt x="7211" y="7638"/>
                </a:lnTo>
                <a:lnTo>
                  <a:pt x="7254" y="7681"/>
                </a:lnTo>
                <a:lnTo>
                  <a:pt x="7254" y="7681"/>
                </a:lnTo>
                <a:lnTo>
                  <a:pt x="7254" y="7745"/>
                </a:lnTo>
                <a:lnTo>
                  <a:pt x="7233" y="7809"/>
                </a:lnTo>
                <a:lnTo>
                  <a:pt x="7233" y="7852"/>
                </a:lnTo>
                <a:lnTo>
                  <a:pt x="7233" y="7895"/>
                </a:lnTo>
                <a:lnTo>
                  <a:pt x="7275" y="7916"/>
                </a:lnTo>
                <a:lnTo>
                  <a:pt x="7275" y="7916"/>
                </a:lnTo>
                <a:lnTo>
                  <a:pt x="7318" y="7916"/>
                </a:lnTo>
                <a:lnTo>
                  <a:pt x="7404" y="7895"/>
                </a:lnTo>
                <a:lnTo>
                  <a:pt x="7554" y="7874"/>
                </a:lnTo>
                <a:lnTo>
                  <a:pt x="7554" y="7874"/>
                </a:lnTo>
                <a:lnTo>
                  <a:pt x="7618" y="7852"/>
                </a:lnTo>
                <a:lnTo>
                  <a:pt x="7682" y="7809"/>
                </a:lnTo>
                <a:lnTo>
                  <a:pt x="7725" y="7767"/>
                </a:lnTo>
                <a:lnTo>
                  <a:pt x="7703" y="7681"/>
                </a:lnTo>
                <a:lnTo>
                  <a:pt x="7703" y="7681"/>
                </a:lnTo>
                <a:close/>
                <a:moveTo>
                  <a:pt x="6184" y="3017"/>
                </a:moveTo>
                <a:lnTo>
                  <a:pt x="6184" y="3017"/>
                </a:lnTo>
                <a:lnTo>
                  <a:pt x="6120" y="3017"/>
                </a:lnTo>
                <a:lnTo>
                  <a:pt x="6077" y="2995"/>
                </a:lnTo>
                <a:lnTo>
                  <a:pt x="6035" y="2953"/>
                </a:lnTo>
                <a:lnTo>
                  <a:pt x="6013" y="2888"/>
                </a:lnTo>
                <a:lnTo>
                  <a:pt x="6013" y="2760"/>
                </a:lnTo>
                <a:lnTo>
                  <a:pt x="6035" y="2632"/>
                </a:lnTo>
                <a:lnTo>
                  <a:pt x="6035" y="2632"/>
                </a:lnTo>
                <a:lnTo>
                  <a:pt x="6056" y="2482"/>
                </a:lnTo>
                <a:lnTo>
                  <a:pt x="6099" y="2311"/>
                </a:lnTo>
                <a:lnTo>
                  <a:pt x="6120" y="2247"/>
                </a:lnTo>
                <a:lnTo>
                  <a:pt x="6163" y="2182"/>
                </a:lnTo>
                <a:lnTo>
                  <a:pt x="6227" y="2140"/>
                </a:lnTo>
                <a:lnTo>
                  <a:pt x="6291" y="2140"/>
                </a:lnTo>
                <a:lnTo>
                  <a:pt x="6291" y="2140"/>
                </a:lnTo>
                <a:lnTo>
                  <a:pt x="6355" y="2140"/>
                </a:lnTo>
                <a:lnTo>
                  <a:pt x="6398" y="2161"/>
                </a:lnTo>
                <a:lnTo>
                  <a:pt x="6441" y="2204"/>
                </a:lnTo>
                <a:lnTo>
                  <a:pt x="6441" y="2247"/>
                </a:lnTo>
                <a:lnTo>
                  <a:pt x="6462" y="2354"/>
                </a:lnTo>
                <a:lnTo>
                  <a:pt x="6462" y="2482"/>
                </a:lnTo>
                <a:lnTo>
                  <a:pt x="6462" y="2482"/>
                </a:lnTo>
                <a:lnTo>
                  <a:pt x="6441" y="2632"/>
                </a:lnTo>
                <a:lnTo>
                  <a:pt x="6398" y="2803"/>
                </a:lnTo>
                <a:lnTo>
                  <a:pt x="6377" y="2867"/>
                </a:lnTo>
                <a:lnTo>
                  <a:pt x="6334" y="2931"/>
                </a:lnTo>
                <a:lnTo>
                  <a:pt x="6270" y="2995"/>
                </a:lnTo>
                <a:lnTo>
                  <a:pt x="6184" y="3017"/>
                </a:lnTo>
                <a:lnTo>
                  <a:pt x="6184" y="3017"/>
                </a:lnTo>
                <a:close/>
                <a:moveTo>
                  <a:pt x="6099" y="1669"/>
                </a:moveTo>
                <a:lnTo>
                  <a:pt x="6099" y="1669"/>
                </a:lnTo>
                <a:lnTo>
                  <a:pt x="6120" y="1626"/>
                </a:lnTo>
                <a:lnTo>
                  <a:pt x="6184" y="1583"/>
                </a:lnTo>
                <a:lnTo>
                  <a:pt x="6248" y="1562"/>
                </a:lnTo>
                <a:lnTo>
                  <a:pt x="6313" y="1562"/>
                </a:lnTo>
                <a:lnTo>
                  <a:pt x="6313" y="1562"/>
                </a:lnTo>
                <a:lnTo>
                  <a:pt x="6398" y="1540"/>
                </a:lnTo>
                <a:lnTo>
                  <a:pt x="6420" y="1540"/>
                </a:lnTo>
                <a:lnTo>
                  <a:pt x="6377" y="1647"/>
                </a:lnTo>
                <a:lnTo>
                  <a:pt x="6377" y="1647"/>
                </a:lnTo>
                <a:lnTo>
                  <a:pt x="6355" y="1733"/>
                </a:lnTo>
                <a:lnTo>
                  <a:pt x="6313" y="1797"/>
                </a:lnTo>
                <a:lnTo>
                  <a:pt x="6270" y="1840"/>
                </a:lnTo>
                <a:lnTo>
                  <a:pt x="6227" y="1861"/>
                </a:lnTo>
                <a:lnTo>
                  <a:pt x="6184" y="1861"/>
                </a:lnTo>
                <a:lnTo>
                  <a:pt x="6141" y="1819"/>
                </a:lnTo>
                <a:lnTo>
                  <a:pt x="6099" y="1776"/>
                </a:lnTo>
                <a:lnTo>
                  <a:pt x="6099" y="1669"/>
                </a:lnTo>
                <a:lnTo>
                  <a:pt x="6099" y="1669"/>
                </a:lnTo>
                <a:close/>
                <a:moveTo>
                  <a:pt x="6163" y="1412"/>
                </a:moveTo>
                <a:lnTo>
                  <a:pt x="6163" y="1412"/>
                </a:lnTo>
                <a:lnTo>
                  <a:pt x="6141" y="1391"/>
                </a:lnTo>
                <a:lnTo>
                  <a:pt x="6141" y="1369"/>
                </a:lnTo>
                <a:lnTo>
                  <a:pt x="6163" y="1305"/>
                </a:lnTo>
                <a:lnTo>
                  <a:pt x="6248" y="1262"/>
                </a:lnTo>
                <a:lnTo>
                  <a:pt x="6334" y="1198"/>
                </a:lnTo>
                <a:lnTo>
                  <a:pt x="6527" y="1091"/>
                </a:lnTo>
                <a:lnTo>
                  <a:pt x="6591" y="1048"/>
                </a:lnTo>
                <a:lnTo>
                  <a:pt x="6612" y="1027"/>
                </a:lnTo>
                <a:lnTo>
                  <a:pt x="6612" y="1027"/>
                </a:lnTo>
                <a:lnTo>
                  <a:pt x="6634" y="1113"/>
                </a:lnTo>
                <a:lnTo>
                  <a:pt x="6634" y="1198"/>
                </a:lnTo>
                <a:lnTo>
                  <a:pt x="6569" y="1262"/>
                </a:lnTo>
                <a:lnTo>
                  <a:pt x="6505" y="1305"/>
                </a:lnTo>
                <a:lnTo>
                  <a:pt x="6313" y="1369"/>
                </a:lnTo>
                <a:lnTo>
                  <a:pt x="6163" y="1412"/>
                </a:lnTo>
                <a:lnTo>
                  <a:pt x="6163" y="1412"/>
                </a:lnTo>
                <a:close/>
                <a:moveTo>
                  <a:pt x="6163" y="214"/>
                </a:moveTo>
                <a:lnTo>
                  <a:pt x="6163" y="214"/>
                </a:lnTo>
                <a:lnTo>
                  <a:pt x="6248" y="214"/>
                </a:lnTo>
                <a:lnTo>
                  <a:pt x="6377" y="257"/>
                </a:lnTo>
                <a:lnTo>
                  <a:pt x="6527" y="300"/>
                </a:lnTo>
                <a:lnTo>
                  <a:pt x="6612" y="342"/>
                </a:lnTo>
                <a:lnTo>
                  <a:pt x="6612" y="342"/>
                </a:lnTo>
                <a:lnTo>
                  <a:pt x="6676" y="407"/>
                </a:lnTo>
                <a:lnTo>
                  <a:pt x="6719" y="492"/>
                </a:lnTo>
                <a:lnTo>
                  <a:pt x="6741" y="578"/>
                </a:lnTo>
                <a:lnTo>
                  <a:pt x="6741" y="685"/>
                </a:lnTo>
                <a:lnTo>
                  <a:pt x="6741" y="685"/>
                </a:lnTo>
                <a:lnTo>
                  <a:pt x="6719" y="727"/>
                </a:lnTo>
                <a:lnTo>
                  <a:pt x="6698" y="770"/>
                </a:lnTo>
                <a:lnTo>
                  <a:pt x="6655" y="813"/>
                </a:lnTo>
                <a:lnTo>
                  <a:pt x="6591" y="813"/>
                </a:lnTo>
                <a:lnTo>
                  <a:pt x="6462" y="856"/>
                </a:lnTo>
                <a:lnTo>
                  <a:pt x="6355" y="899"/>
                </a:lnTo>
                <a:lnTo>
                  <a:pt x="6355" y="899"/>
                </a:lnTo>
                <a:lnTo>
                  <a:pt x="6184" y="1027"/>
                </a:lnTo>
                <a:lnTo>
                  <a:pt x="6141" y="1048"/>
                </a:lnTo>
                <a:lnTo>
                  <a:pt x="6099" y="1048"/>
                </a:lnTo>
                <a:lnTo>
                  <a:pt x="6077" y="1027"/>
                </a:lnTo>
                <a:lnTo>
                  <a:pt x="6056" y="984"/>
                </a:lnTo>
                <a:lnTo>
                  <a:pt x="6056" y="984"/>
                </a:lnTo>
                <a:lnTo>
                  <a:pt x="6141" y="856"/>
                </a:lnTo>
                <a:lnTo>
                  <a:pt x="6313" y="642"/>
                </a:lnTo>
                <a:lnTo>
                  <a:pt x="6377" y="535"/>
                </a:lnTo>
                <a:lnTo>
                  <a:pt x="6377" y="471"/>
                </a:lnTo>
                <a:lnTo>
                  <a:pt x="6355" y="449"/>
                </a:lnTo>
                <a:lnTo>
                  <a:pt x="6334" y="449"/>
                </a:lnTo>
                <a:lnTo>
                  <a:pt x="6184" y="513"/>
                </a:lnTo>
                <a:lnTo>
                  <a:pt x="6184" y="513"/>
                </a:lnTo>
                <a:lnTo>
                  <a:pt x="6056" y="642"/>
                </a:lnTo>
                <a:lnTo>
                  <a:pt x="5970" y="706"/>
                </a:lnTo>
                <a:lnTo>
                  <a:pt x="5928" y="706"/>
                </a:lnTo>
                <a:lnTo>
                  <a:pt x="5906" y="663"/>
                </a:lnTo>
                <a:lnTo>
                  <a:pt x="5906" y="663"/>
                </a:lnTo>
                <a:lnTo>
                  <a:pt x="5928" y="578"/>
                </a:lnTo>
                <a:lnTo>
                  <a:pt x="6013" y="428"/>
                </a:lnTo>
                <a:lnTo>
                  <a:pt x="6099" y="278"/>
                </a:lnTo>
                <a:lnTo>
                  <a:pt x="6163" y="214"/>
                </a:lnTo>
                <a:lnTo>
                  <a:pt x="6163" y="214"/>
                </a:lnTo>
                <a:close/>
                <a:moveTo>
                  <a:pt x="5778" y="235"/>
                </a:moveTo>
                <a:lnTo>
                  <a:pt x="5778" y="235"/>
                </a:lnTo>
                <a:lnTo>
                  <a:pt x="5821" y="257"/>
                </a:lnTo>
                <a:lnTo>
                  <a:pt x="5863" y="278"/>
                </a:lnTo>
                <a:lnTo>
                  <a:pt x="5863" y="278"/>
                </a:lnTo>
                <a:lnTo>
                  <a:pt x="5863" y="321"/>
                </a:lnTo>
                <a:lnTo>
                  <a:pt x="5821" y="342"/>
                </a:lnTo>
                <a:lnTo>
                  <a:pt x="5756" y="342"/>
                </a:lnTo>
                <a:lnTo>
                  <a:pt x="5714" y="342"/>
                </a:lnTo>
                <a:lnTo>
                  <a:pt x="5671" y="321"/>
                </a:lnTo>
                <a:lnTo>
                  <a:pt x="5649" y="278"/>
                </a:lnTo>
                <a:lnTo>
                  <a:pt x="5692" y="257"/>
                </a:lnTo>
                <a:lnTo>
                  <a:pt x="5778" y="235"/>
                </a:lnTo>
                <a:lnTo>
                  <a:pt x="5778" y="235"/>
                </a:lnTo>
                <a:close/>
                <a:moveTo>
                  <a:pt x="3146" y="620"/>
                </a:moveTo>
                <a:lnTo>
                  <a:pt x="3146" y="620"/>
                </a:lnTo>
                <a:lnTo>
                  <a:pt x="3424" y="556"/>
                </a:lnTo>
                <a:lnTo>
                  <a:pt x="3916" y="471"/>
                </a:lnTo>
                <a:lnTo>
                  <a:pt x="4387" y="407"/>
                </a:lnTo>
                <a:lnTo>
                  <a:pt x="4537" y="407"/>
                </a:lnTo>
                <a:lnTo>
                  <a:pt x="4580" y="407"/>
                </a:lnTo>
                <a:lnTo>
                  <a:pt x="4601" y="407"/>
                </a:lnTo>
                <a:lnTo>
                  <a:pt x="4601" y="407"/>
                </a:lnTo>
                <a:lnTo>
                  <a:pt x="4922" y="428"/>
                </a:lnTo>
                <a:lnTo>
                  <a:pt x="5093" y="471"/>
                </a:lnTo>
                <a:lnTo>
                  <a:pt x="5221" y="513"/>
                </a:lnTo>
                <a:lnTo>
                  <a:pt x="5350" y="578"/>
                </a:lnTo>
                <a:lnTo>
                  <a:pt x="5478" y="685"/>
                </a:lnTo>
                <a:lnTo>
                  <a:pt x="5585" y="792"/>
                </a:lnTo>
                <a:lnTo>
                  <a:pt x="5671" y="963"/>
                </a:lnTo>
                <a:lnTo>
                  <a:pt x="5671" y="963"/>
                </a:lnTo>
                <a:lnTo>
                  <a:pt x="5735" y="1113"/>
                </a:lnTo>
                <a:lnTo>
                  <a:pt x="5799" y="1284"/>
                </a:lnTo>
                <a:lnTo>
                  <a:pt x="5821" y="1476"/>
                </a:lnTo>
                <a:lnTo>
                  <a:pt x="5821" y="1562"/>
                </a:lnTo>
                <a:lnTo>
                  <a:pt x="5821" y="1626"/>
                </a:lnTo>
                <a:lnTo>
                  <a:pt x="5821" y="1626"/>
                </a:lnTo>
                <a:lnTo>
                  <a:pt x="5778" y="1669"/>
                </a:lnTo>
                <a:lnTo>
                  <a:pt x="5735" y="1733"/>
                </a:lnTo>
                <a:lnTo>
                  <a:pt x="5585" y="1797"/>
                </a:lnTo>
                <a:lnTo>
                  <a:pt x="5435" y="1840"/>
                </a:lnTo>
                <a:lnTo>
                  <a:pt x="5307" y="1840"/>
                </a:lnTo>
                <a:lnTo>
                  <a:pt x="5307" y="1840"/>
                </a:lnTo>
                <a:lnTo>
                  <a:pt x="5221" y="1819"/>
                </a:lnTo>
                <a:lnTo>
                  <a:pt x="5179" y="1776"/>
                </a:lnTo>
                <a:lnTo>
                  <a:pt x="5114" y="1712"/>
                </a:lnTo>
                <a:lnTo>
                  <a:pt x="5072" y="1669"/>
                </a:lnTo>
                <a:lnTo>
                  <a:pt x="5072" y="1669"/>
                </a:lnTo>
                <a:lnTo>
                  <a:pt x="4986" y="1626"/>
                </a:lnTo>
                <a:lnTo>
                  <a:pt x="4901" y="1605"/>
                </a:lnTo>
                <a:lnTo>
                  <a:pt x="4751" y="1562"/>
                </a:lnTo>
                <a:lnTo>
                  <a:pt x="4751" y="1562"/>
                </a:lnTo>
                <a:lnTo>
                  <a:pt x="4601" y="1540"/>
                </a:lnTo>
                <a:lnTo>
                  <a:pt x="4451" y="1540"/>
                </a:lnTo>
                <a:lnTo>
                  <a:pt x="4301" y="1562"/>
                </a:lnTo>
                <a:lnTo>
                  <a:pt x="4237" y="1583"/>
                </a:lnTo>
                <a:lnTo>
                  <a:pt x="4173" y="1626"/>
                </a:lnTo>
                <a:lnTo>
                  <a:pt x="4173" y="1626"/>
                </a:lnTo>
                <a:lnTo>
                  <a:pt x="4130" y="1669"/>
                </a:lnTo>
                <a:lnTo>
                  <a:pt x="4087" y="1712"/>
                </a:lnTo>
                <a:lnTo>
                  <a:pt x="4045" y="1776"/>
                </a:lnTo>
                <a:lnTo>
                  <a:pt x="4002" y="1819"/>
                </a:lnTo>
                <a:lnTo>
                  <a:pt x="4002" y="1819"/>
                </a:lnTo>
                <a:lnTo>
                  <a:pt x="3938" y="1819"/>
                </a:lnTo>
                <a:lnTo>
                  <a:pt x="3874" y="1819"/>
                </a:lnTo>
                <a:lnTo>
                  <a:pt x="3745" y="1797"/>
                </a:lnTo>
                <a:lnTo>
                  <a:pt x="3745" y="1797"/>
                </a:lnTo>
                <a:lnTo>
                  <a:pt x="3638" y="1819"/>
                </a:lnTo>
                <a:lnTo>
                  <a:pt x="3553" y="1840"/>
                </a:lnTo>
                <a:lnTo>
                  <a:pt x="3381" y="1904"/>
                </a:lnTo>
                <a:lnTo>
                  <a:pt x="3381" y="1904"/>
                </a:lnTo>
                <a:lnTo>
                  <a:pt x="3253" y="1947"/>
                </a:lnTo>
                <a:lnTo>
                  <a:pt x="3125" y="1904"/>
                </a:lnTo>
                <a:lnTo>
                  <a:pt x="3125" y="1904"/>
                </a:lnTo>
                <a:lnTo>
                  <a:pt x="2825" y="1797"/>
                </a:lnTo>
                <a:lnTo>
                  <a:pt x="2675" y="1776"/>
                </a:lnTo>
                <a:lnTo>
                  <a:pt x="2590" y="1754"/>
                </a:lnTo>
                <a:lnTo>
                  <a:pt x="2504" y="1776"/>
                </a:lnTo>
                <a:lnTo>
                  <a:pt x="2504" y="1776"/>
                </a:lnTo>
                <a:lnTo>
                  <a:pt x="2440" y="1776"/>
                </a:lnTo>
                <a:lnTo>
                  <a:pt x="2376" y="1819"/>
                </a:lnTo>
                <a:lnTo>
                  <a:pt x="2290" y="1883"/>
                </a:lnTo>
                <a:lnTo>
                  <a:pt x="2205" y="1968"/>
                </a:lnTo>
                <a:lnTo>
                  <a:pt x="2098" y="2054"/>
                </a:lnTo>
                <a:lnTo>
                  <a:pt x="2098" y="2054"/>
                </a:lnTo>
                <a:lnTo>
                  <a:pt x="1969" y="2097"/>
                </a:lnTo>
                <a:lnTo>
                  <a:pt x="1777" y="2118"/>
                </a:lnTo>
                <a:lnTo>
                  <a:pt x="1691" y="2097"/>
                </a:lnTo>
                <a:lnTo>
                  <a:pt x="1606" y="2097"/>
                </a:lnTo>
                <a:lnTo>
                  <a:pt x="1563" y="2054"/>
                </a:lnTo>
                <a:lnTo>
                  <a:pt x="1520" y="2011"/>
                </a:lnTo>
                <a:lnTo>
                  <a:pt x="1520" y="2011"/>
                </a:lnTo>
                <a:lnTo>
                  <a:pt x="1520" y="1947"/>
                </a:lnTo>
                <a:lnTo>
                  <a:pt x="1541" y="1883"/>
                </a:lnTo>
                <a:lnTo>
                  <a:pt x="1606" y="1712"/>
                </a:lnTo>
                <a:lnTo>
                  <a:pt x="1713" y="1540"/>
                </a:lnTo>
                <a:lnTo>
                  <a:pt x="1820" y="1412"/>
                </a:lnTo>
                <a:lnTo>
                  <a:pt x="1820" y="1412"/>
                </a:lnTo>
                <a:lnTo>
                  <a:pt x="1948" y="1284"/>
                </a:lnTo>
                <a:lnTo>
                  <a:pt x="2098" y="1155"/>
                </a:lnTo>
                <a:lnTo>
                  <a:pt x="2247" y="1027"/>
                </a:lnTo>
                <a:lnTo>
                  <a:pt x="2419" y="920"/>
                </a:lnTo>
                <a:lnTo>
                  <a:pt x="2782" y="749"/>
                </a:lnTo>
                <a:lnTo>
                  <a:pt x="3146" y="620"/>
                </a:lnTo>
                <a:lnTo>
                  <a:pt x="3146" y="620"/>
                </a:lnTo>
                <a:close/>
                <a:moveTo>
                  <a:pt x="5093" y="2225"/>
                </a:moveTo>
                <a:lnTo>
                  <a:pt x="5093" y="2225"/>
                </a:lnTo>
                <a:lnTo>
                  <a:pt x="5050" y="2461"/>
                </a:lnTo>
                <a:lnTo>
                  <a:pt x="5008" y="2567"/>
                </a:lnTo>
                <a:lnTo>
                  <a:pt x="4965" y="2632"/>
                </a:lnTo>
                <a:lnTo>
                  <a:pt x="4922" y="2696"/>
                </a:lnTo>
                <a:lnTo>
                  <a:pt x="4836" y="2739"/>
                </a:lnTo>
                <a:lnTo>
                  <a:pt x="4729" y="2760"/>
                </a:lnTo>
                <a:lnTo>
                  <a:pt x="4601" y="2760"/>
                </a:lnTo>
                <a:lnTo>
                  <a:pt x="4601" y="2760"/>
                </a:lnTo>
                <a:lnTo>
                  <a:pt x="4494" y="2739"/>
                </a:lnTo>
                <a:lnTo>
                  <a:pt x="4408" y="2696"/>
                </a:lnTo>
                <a:lnTo>
                  <a:pt x="4344" y="2653"/>
                </a:lnTo>
                <a:lnTo>
                  <a:pt x="4280" y="2589"/>
                </a:lnTo>
                <a:lnTo>
                  <a:pt x="4237" y="2525"/>
                </a:lnTo>
                <a:lnTo>
                  <a:pt x="4194" y="2439"/>
                </a:lnTo>
                <a:lnTo>
                  <a:pt x="4173" y="2354"/>
                </a:lnTo>
                <a:lnTo>
                  <a:pt x="4173" y="2247"/>
                </a:lnTo>
                <a:lnTo>
                  <a:pt x="4173" y="2247"/>
                </a:lnTo>
                <a:lnTo>
                  <a:pt x="4194" y="2140"/>
                </a:lnTo>
                <a:lnTo>
                  <a:pt x="4237" y="2075"/>
                </a:lnTo>
                <a:lnTo>
                  <a:pt x="4280" y="2011"/>
                </a:lnTo>
                <a:lnTo>
                  <a:pt x="4344" y="1947"/>
                </a:lnTo>
                <a:lnTo>
                  <a:pt x="4408" y="1904"/>
                </a:lnTo>
                <a:lnTo>
                  <a:pt x="4494" y="1883"/>
                </a:lnTo>
                <a:lnTo>
                  <a:pt x="4665" y="1840"/>
                </a:lnTo>
                <a:lnTo>
                  <a:pt x="4665" y="1840"/>
                </a:lnTo>
                <a:lnTo>
                  <a:pt x="4772" y="1840"/>
                </a:lnTo>
                <a:lnTo>
                  <a:pt x="4858" y="1861"/>
                </a:lnTo>
                <a:lnTo>
                  <a:pt x="4943" y="1883"/>
                </a:lnTo>
                <a:lnTo>
                  <a:pt x="5008" y="1947"/>
                </a:lnTo>
                <a:lnTo>
                  <a:pt x="5008" y="1947"/>
                </a:lnTo>
                <a:lnTo>
                  <a:pt x="5029" y="2011"/>
                </a:lnTo>
                <a:lnTo>
                  <a:pt x="5050" y="2118"/>
                </a:lnTo>
                <a:lnTo>
                  <a:pt x="5072" y="2204"/>
                </a:lnTo>
                <a:lnTo>
                  <a:pt x="5093" y="2225"/>
                </a:lnTo>
                <a:lnTo>
                  <a:pt x="5093" y="2225"/>
                </a:lnTo>
                <a:close/>
                <a:moveTo>
                  <a:pt x="4066" y="3381"/>
                </a:moveTo>
                <a:lnTo>
                  <a:pt x="4066" y="3381"/>
                </a:lnTo>
                <a:lnTo>
                  <a:pt x="4045" y="3445"/>
                </a:lnTo>
                <a:lnTo>
                  <a:pt x="3981" y="3488"/>
                </a:lnTo>
                <a:lnTo>
                  <a:pt x="3895" y="3530"/>
                </a:lnTo>
                <a:lnTo>
                  <a:pt x="3809" y="3552"/>
                </a:lnTo>
                <a:lnTo>
                  <a:pt x="3724" y="3573"/>
                </a:lnTo>
                <a:lnTo>
                  <a:pt x="3617" y="3573"/>
                </a:lnTo>
                <a:lnTo>
                  <a:pt x="3553" y="3552"/>
                </a:lnTo>
                <a:lnTo>
                  <a:pt x="3488" y="3509"/>
                </a:lnTo>
                <a:lnTo>
                  <a:pt x="3488" y="3509"/>
                </a:lnTo>
                <a:lnTo>
                  <a:pt x="3446" y="3445"/>
                </a:lnTo>
                <a:lnTo>
                  <a:pt x="3424" y="3338"/>
                </a:lnTo>
                <a:lnTo>
                  <a:pt x="3381" y="3081"/>
                </a:lnTo>
                <a:lnTo>
                  <a:pt x="3360" y="2717"/>
                </a:lnTo>
                <a:lnTo>
                  <a:pt x="3360" y="2717"/>
                </a:lnTo>
                <a:lnTo>
                  <a:pt x="3360" y="2546"/>
                </a:lnTo>
                <a:lnTo>
                  <a:pt x="3360" y="2375"/>
                </a:lnTo>
                <a:lnTo>
                  <a:pt x="3381" y="2289"/>
                </a:lnTo>
                <a:lnTo>
                  <a:pt x="3403" y="2225"/>
                </a:lnTo>
                <a:lnTo>
                  <a:pt x="3424" y="2140"/>
                </a:lnTo>
                <a:lnTo>
                  <a:pt x="3488" y="2097"/>
                </a:lnTo>
                <a:lnTo>
                  <a:pt x="3488" y="2097"/>
                </a:lnTo>
                <a:lnTo>
                  <a:pt x="3574" y="2054"/>
                </a:lnTo>
                <a:lnTo>
                  <a:pt x="3681" y="2033"/>
                </a:lnTo>
                <a:lnTo>
                  <a:pt x="3788" y="2054"/>
                </a:lnTo>
                <a:lnTo>
                  <a:pt x="3874" y="2097"/>
                </a:lnTo>
                <a:lnTo>
                  <a:pt x="3874" y="2097"/>
                </a:lnTo>
                <a:lnTo>
                  <a:pt x="3916" y="2161"/>
                </a:lnTo>
                <a:lnTo>
                  <a:pt x="3938" y="2225"/>
                </a:lnTo>
                <a:lnTo>
                  <a:pt x="3981" y="2418"/>
                </a:lnTo>
                <a:lnTo>
                  <a:pt x="4045" y="2803"/>
                </a:lnTo>
                <a:lnTo>
                  <a:pt x="4045" y="2803"/>
                </a:lnTo>
                <a:lnTo>
                  <a:pt x="4087" y="3102"/>
                </a:lnTo>
                <a:lnTo>
                  <a:pt x="4087" y="3252"/>
                </a:lnTo>
                <a:lnTo>
                  <a:pt x="4087" y="3338"/>
                </a:lnTo>
                <a:lnTo>
                  <a:pt x="4066" y="3381"/>
                </a:lnTo>
                <a:lnTo>
                  <a:pt x="4066" y="3381"/>
                </a:lnTo>
                <a:close/>
                <a:moveTo>
                  <a:pt x="2654" y="2953"/>
                </a:moveTo>
                <a:lnTo>
                  <a:pt x="2654" y="2953"/>
                </a:lnTo>
                <a:lnTo>
                  <a:pt x="2547" y="2910"/>
                </a:lnTo>
                <a:lnTo>
                  <a:pt x="2483" y="2867"/>
                </a:lnTo>
                <a:lnTo>
                  <a:pt x="2397" y="2803"/>
                </a:lnTo>
                <a:lnTo>
                  <a:pt x="2333" y="2717"/>
                </a:lnTo>
                <a:lnTo>
                  <a:pt x="2290" y="2632"/>
                </a:lnTo>
                <a:lnTo>
                  <a:pt x="2269" y="2546"/>
                </a:lnTo>
                <a:lnTo>
                  <a:pt x="2247" y="2439"/>
                </a:lnTo>
                <a:lnTo>
                  <a:pt x="2269" y="2354"/>
                </a:lnTo>
                <a:lnTo>
                  <a:pt x="2269" y="2354"/>
                </a:lnTo>
                <a:lnTo>
                  <a:pt x="2290" y="2268"/>
                </a:lnTo>
                <a:lnTo>
                  <a:pt x="2354" y="2204"/>
                </a:lnTo>
                <a:lnTo>
                  <a:pt x="2419" y="2140"/>
                </a:lnTo>
                <a:lnTo>
                  <a:pt x="2483" y="2097"/>
                </a:lnTo>
                <a:lnTo>
                  <a:pt x="2483" y="2097"/>
                </a:lnTo>
                <a:lnTo>
                  <a:pt x="2611" y="2054"/>
                </a:lnTo>
                <a:lnTo>
                  <a:pt x="2675" y="2033"/>
                </a:lnTo>
                <a:lnTo>
                  <a:pt x="2697" y="2054"/>
                </a:lnTo>
                <a:lnTo>
                  <a:pt x="2697" y="2054"/>
                </a:lnTo>
                <a:lnTo>
                  <a:pt x="2825" y="2054"/>
                </a:lnTo>
                <a:lnTo>
                  <a:pt x="2932" y="2097"/>
                </a:lnTo>
                <a:lnTo>
                  <a:pt x="2996" y="2140"/>
                </a:lnTo>
                <a:lnTo>
                  <a:pt x="3061" y="2204"/>
                </a:lnTo>
                <a:lnTo>
                  <a:pt x="3103" y="2289"/>
                </a:lnTo>
                <a:lnTo>
                  <a:pt x="3125" y="2375"/>
                </a:lnTo>
                <a:lnTo>
                  <a:pt x="3125" y="2461"/>
                </a:lnTo>
                <a:lnTo>
                  <a:pt x="3125" y="2567"/>
                </a:lnTo>
                <a:lnTo>
                  <a:pt x="3103" y="2653"/>
                </a:lnTo>
                <a:lnTo>
                  <a:pt x="3061" y="2739"/>
                </a:lnTo>
                <a:lnTo>
                  <a:pt x="3018" y="2803"/>
                </a:lnTo>
                <a:lnTo>
                  <a:pt x="2954" y="2888"/>
                </a:lnTo>
                <a:lnTo>
                  <a:pt x="2889" y="2931"/>
                </a:lnTo>
                <a:lnTo>
                  <a:pt x="2825" y="2953"/>
                </a:lnTo>
                <a:lnTo>
                  <a:pt x="2740" y="2974"/>
                </a:lnTo>
                <a:lnTo>
                  <a:pt x="2654" y="2953"/>
                </a:lnTo>
                <a:lnTo>
                  <a:pt x="2654" y="2953"/>
                </a:lnTo>
                <a:close/>
                <a:moveTo>
                  <a:pt x="1434" y="1006"/>
                </a:moveTo>
                <a:lnTo>
                  <a:pt x="1434" y="1006"/>
                </a:lnTo>
                <a:lnTo>
                  <a:pt x="1477" y="1048"/>
                </a:lnTo>
                <a:lnTo>
                  <a:pt x="1520" y="1091"/>
                </a:lnTo>
                <a:lnTo>
                  <a:pt x="1541" y="1155"/>
                </a:lnTo>
                <a:lnTo>
                  <a:pt x="1541" y="1220"/>
                </a:lnTo>
                <a:lnTo>
                  <a:pt x="1541" y="1262"/>
                </a:lnTo>
                <a:lnTo>
                  <a:pt x="1520" y="1305"/>
                </a:lnTo>
                <a:lnTo>
                  <a:pt x="1456" y="1348"/>
                </a:lnTo>
                <a:lnTo>
                  <a:pt x="1392" y="1348"/>
                </a:lnTo>
                <a:lnTo>
                  <a:pt x="1392" y="1348"/>
                </a:lnTo>
                <a:lnTo>
                  <a:pt x="1285" y="1262"/>
                </a:lnTo>
                <a:lnTo>
                  <a:pt x="1220" y="1220"/>
                </a:lnTo>
                <a:lnTo>
                  <a:pt x="1199" y="1155"/>
                </a:lnTo>
                <a:lnTo>
                  <a:pt x="1199" y="1155"/>
                </a:lnTo>
                <a:lnTo>
                  <a:pt x="1220" y="1113"/>
                </a:lnTo>
                <a:lnTo>
                  <a:pt x="1285" y="1070"/>
                </a:lnTo>
                <a:lnTo>
                  <a:pt x="1434" y="1006"/>
                </a:lnTo>
                <a:lnTo>
                  <a:pt x="1434" y="1006"/>
                </a:lnTo>
                <a:close/>
                <a:moveTo>
                  <a:pt x="707" y="1327"/>
                </a:moveTo>
                <a:lnTo>
                  <a:pt x="707" y="1327"/>
                </a:lnTo>
                <a:lnTo>
                  <a:pt x="793" y="1391"/>
                </a:lnTo>
                <a:lnTo>
                  <a:pt x="921" y="1562"/>
                </a:lnTo>
                <a:lnTo>
                  <a:pt x="1049" y="1733"/>
                </a:lnTo>
                <a:lnTo>
                  <a:pt x="1113" y="1840"/>
                </a:lnTo>
                <a:lnTo>
                  <a:pt x="1113" y="1840"/>
                </a:lnTo>
                <a:lnTo>
                  <a:pt x="1071" y="1861"/>
                </a:lnTo>
                <a:lnTo>
                  <a:pt x="1049" y="1861"/>
                </a:lnTo>
                <a:lnTo>
                  <a:pt x="964" y="1819"/>
                </a:lnTo>
                <a:lnTo>
                  <a:pt x="900" y="1733"/>
                </a:lnTo>
                <a:lnTo>
                  <a:pt x="814" y="1647"/>
                </a:lnTo>
                <a:lnTo>
                  <a:pt x="728" y="1434"/>
                </a:lnTo>
                <a:lnTo>
                  <a:pt x="707" y="1369"/>
                </a:lnTo>
                <a:lnTo>
                  <a:pt x="707" y="1327"/>
                </a:lnTo>
                <a:lnTo>
                  <a:pt x="707" y="1327"/>
                </a:lnTo>
                <a:close/>
                <a:moveTo>
                  <a:pt x="1007" y="2247"/>
                </a:moveTo>
                <a:lnTo>
                  <a:pt x="1007" y="2247"/>
                </a:lnTo>
                <a:lnTo>
                  <a:pt x="942" y="2225"/>
                </a:lnTo>
                <a:lnTo>
                  <a:pt x="900" y="2182"/>
                </a:lnTo>
                <a:lnTo>
                  <a:pt x="835" y="2054"/>
                </a:lnTo>
                <a:lnTo>
                  <a:pt x="835" y="2054"/>
                </a:lnTo>
                <a:lnTo>
                  <a:pt x="814" y="2054"/>
                </a:lnTo>
                <a:lnTo>
                  <a:pt x="814" y="2054"/>
                </a:lnTo>
                <a:lnTo>
                  <a:pt x="814" y="2033"/>
                </a:lnTo>
                <a:lnTo>
                  <a:pt x="835" y="2054"/>
                </a:lnTo>
                <a:lnTo>
                  <a:pt x="835" y="2054"/>
                </a:lnTo>
                <a:lnTo>
                  <a:pt x="964" y="2075"/>
                </a:lnTo>
                <a:lnTo>
                  <a:pt x="1028" y="2097"/>
                </a:lnTo>
                <a:lnTo>
                  <a:pt x="1071" y="2140"/>
                </a:lnTo>
                <a:lnTo>
                  <a:pt x="1071" y="2140"/>
                </a:lnTo>
                <a:lnTo>
                  <a:pt x="1092" y="2182"/>
                </a:lnTo>
                <a:lnTo>
                  <a:pt x="1071" y="2225"/>
                </a:lnTo>
                <a:lnTo>
                  <a:pt x="1049" y="2247"/>
                </a:lnTo>
                <a:lnTo>
                  <a:pt x="1007" y="2247"/>
                </a:lnTo>
                <a:lnTo>
                  <a:pt x="1007" y="2247"/>
                </a:lnTo>
                <a:close/>
                <a:moveTo>
                  <a:pt x="664" y="2311"/>
                </a:moveTo>
                <a:lnTo>
                  <a:pt x="664" y="2311"/>
                </a:lnTo>
                <a:lnTo>
                  <a:pt x="728" y="2354"/>
                </a:lnTo>
                <a:lnTo>
                  <a:pt x="857" y="2439"/>
                </a:lnTo>
                <a:lnTo>
                  <a:pt x="985" y="2525"/>
                </a:lnTo>
                <a:lnTo>
                  <a:pt x="1028" y="2589"/>
                </a:lnTo>
                <a:lnTo>
                  <a:pt x="1028" y="2589"/>
                </a:lnTo>
                <a:lnTo>
                  <a:pt x="964" y="2632"/>
                </a:lnTo>
                <a:lnTo>
                  <a:pt x="900" y="2653"/>
                </a:lnTo>
                <a:lnTo>
                  <a:pt x="835" y="2610"/>
                </a:lnTo>
                <a:lnTo>
                  <a:pt x="771" y="2546"/>
                </a:lnTo>
                <a:lnTo>
                  <a:pt x="728" y="2482"/>
                </a:lnTo>
                <a:lnTo>
                  <a:pt x="686" y="2418"/>
                </a:lnTo>
                <a:lnTo>
                  <a:pt x="664" y="2354"/>
                </a:lnTo>
                <a:lnTo>
                  <a:pt x="664" y="2311"/>
                </a:lnTo>
                <a:lnTo>
                  <a:pt x="664" y="2311"/>
                </a:lnTo>
                <a:close/>
                <a:moveTo>
                  <a:pt x="1606" y="3530"/>
                </a:moveTo>
                <a:lnTo>
                  <a:pt x="1606" y="3530"/>
                </a:lnTo>
                <a:lnTo>
                  <a:pt x="1584" y="3573"/>
                </a:lnTo>
                <a:lnTo>
                  <a:pt x="1541" y="3594"/>
                </a:lnTo>
                <a:lnTo>
                  <a:pt x="1477" y="3573"/>
                </a:lnTo>
                <a:lnTo>
                  <a:pt x="1392" y="3530"/>
                </a:lnTo>
                <a:lnTo>
                  <a:pt x="1285" y="3466"/>
                </a:lnTo>
                <a:lnTo>
                  <a:pt x="1199" y="3359"/>
                </a:lnTo>
                <a:lnTo>
                  <a:pt x="1135" y="3252"/>
                </a:lnTo>
                <a:lnTo>
                  <a:pt x="1092" y="3167"/>
                </a:lnTo>
                <a:lnTo>
                  <a:pt x="1071" y="3081"/>
                </a:lnTo>
                <a:lnTo>
                  <a:pt x="1071" y="3081"/>
                </a:lnTo>
                <a:lnTo>
                  <a:pt x="1113" y="2953"/>
                </a:lnTo>
                <a:lnTo>
                  <a:pt x="1178" y="2846"/>
                </a:lnTo>
                <a:lnTo>
                  <a:pt x="1199" y="2824"/>
                </a:lnTo>
                <a:lnTo>
                  <a:pt x="1242" y="2824"/>
                </a:lnTo>
                <a:lnTo>
                  <a:pt x="1306" y="2846"/>
                </a:lnTo>
                <a:lnTo>
                  <a:pt x="1349" y="2888"/>
                </a:lnTo>
                <a:lnTo>
                  <a:pt x="1349" y="2888"/>
                </a:lnTo>
                <a:lnTo>
                  <a:pt x="1413" y="2995"/>
                </a:lnTo>
                <a:lnTo>
                  <a:pt x="1499" y="3209"/>
                </a:lnTo>
                <a:lnTo>
                  <a:pt x="1584" y="3423"/>
                </a:lnTo>
                <a:lnTo>
                  <a:pt x="1606" y="3530"/>
                </a:lnTo>
                <a:lnTo>
                  <a:pt x="1606" y="3530"/>
                </a:lnTo>
                <a:close/>
                <a:moveTo>
                  <a:pt x="2761" y="4814"/>
                </a:moveTo>
                <a:lnTo>
                  <a:pt x="2761" y="4814"/>
                </a:lnTo>
                <a:lnTo>
                  <a:pt x="2483" y="4450"/>
                </a:lnTo>
                <a:lnTo>
                  <a:pt x="2354" y="4279"/>
                </a:lnTo>
                <a:lnTo>
                  <a:pt x="2226" y="4087"/>
                </a:lnTo>
                <a:lnTo>
                  <a:pt x="2226" y="4087"/>
                </a:lnTo>
                <a:lnTo>
                  <a:pt x="1948" y="3637"/>
                </a:lnTo>
                <a:lnTo>
                  <a:pt x="1841" y="3423"/>
                </a:lnTo>
                <a:lnTo>
                  <a:pt x="1734" y="3188"/>
                </a:lnTo>
                <a:lnTo>
                  <a:pt x="1734" y="3188"/>
                </a:lnTo>
                <a:lnTo>
                  <a:pt x="1670" y="3017"/>
                </a:lnTo>
                <a:lnTo>
                  <a:pt x="1606" y="2846"/>
                </a:lnTo>
                <a:lnTo>
                  <a:pt x="1584" y="2760"/>
                </a:lnTo>
                <a:lnTo>
                  <a:pt x="1606" y="2696"/>
                </a:lnTo>
                <a:lnTo>
                  <a:pt x="1670" y="2653"/>
                </a:lnTo>
                <a:lnTo>
                  <a:pt x="1755" y="2632"/>
                </a:lnTo>
                <a:lnTo>
                  <a:pt x="1755" y="2632"/>
                </a:lnTo>
                <a:lnTo>
                  <a:pt x="1798" y="2632"/>
                </a:lnTo>
                <a:lnTo>
                  <a:pt x="1841" y="2653"/>
                </a:lnTo>
                <a:lnTo>
                  <a:pt x="1905" y="2739"/>
                </a:lnTo>
                <a:lnTo>
                  <a:pt x="2012" y="2910"/>
                </a:lnTo>
                <a:lnTo>
                  <a:pt x="2012" y="2910"/>
                </a:lnTo>
                <a:lnTo>
                  <a:pt x="2140" y="3060"/>
                </a:lnTo>
                <a:lnTo>
                  <a:pt x="2312" y="3145"/>
                </a:lnTo>
                <a:lnTo>
                  <a:pt x="2312" y="3145"/>
                </a:lnTo>
                <a:lnTo>
                  <a:pt x="2419" y="3188"/>
                </a:lnTo>
                <a:lnTo>
                  <a:pt x="2547" y="3209"/>
                </a:lnTo>
                <a:lnTo>
                  <a:pt x="2782" y="3209"/>
                </a:lnTo>
                <a:lnTo>
                  <a:pt x="2782" y="3209"/>
                </a:lnTo>
                <a:lnTo>
                  <a:pt x="2889" y="3188"/>
                </a:lnTo>
                <a:lnTo>
                  <a:pt x="2975" y="3145"/>
                </a:lnTo>
                <a:lnTo>
                  <a:pt x="3167" y="3060"/>
                </a:lnTo>
                <a:lnTo>
                  <a:pt x="3167" y="3060"/>
                </a:lnTo>
                <a:lnTo>
                  <a:pt x="3167" y="3188"/>
                </a:lnTo>
                <a:lnTo>
                  <a:pt x="3146" y="3316"/>
                </a:lnTo>
                <a:lnTo>
                  <a:pt x="3125" y="3423"/>
                </a:lnTo>
                <a:lnTo>
                  <a:pt x="3125" y="3552"/>
                </a:lnTo>
                <a:lnTo>
                  <a:pt x="3125" y="3552"/>
                </a:lnTo>
                <a:lnTo>
                  <a:pt x="3167" y="3659"/>
                </a:lnTo>
                <a:lnTo>
                  <a:pt x="3189" y="3723"/>
                </a:lnTo>
                <a:lnTo>
                  <a:pt x="3189" y="3787"/>
                </a:lnTo>
                <a:lnTo>
                  <a:pt x="3125" y="3894"/>
                </a:lnTo>
                <a:lnTo>
                  <a:pt x="3125" y="3894"/>
                </a:lnTo>
                <a:lnTo>
                  <a:pt x="3018" y="4022"/>
                </a:lnTo>
                <a:lnTo>
                  <a:pt x="2868" y="4215"/>
                </a:lnTo>
                <a:lnTo>
                  <a:pt x="2825" y="4301"/>
                </a:lnTo>
                <a:lnTo>
                  <a:pt x="2804" y="4322"/>
                </a:lnTo>
                <a:lnTo>
                  <a:pt x="2825" y="4365"/>
                </a:lnTo>
                <a:lnTo>
                  <a:pt x="2847" y="4386"/>
                </a:lnTo>
                <a:lnTo>
                  <a:pt x="2889" y="4408"/>
                </a:lnTo>
                <a:lnTo>
                  <a:pt x="3018" y="4429"/>
                </a:lnTo>
                <a:lnTo>
                  <a:pt x="3018" y="4429"/>
                </a:lnTo>
                <a:lnTo>
                  <a:pt x="3146" y="4408"/>
                </a:lnTo>
                <a:lnTo>
                  <a:pt x="3274" y="4386"/>
                </a:lnTo>
                <a:lnTo>
                  <a:pt x="3488" y="4279"/>
                </a:lnTo>
                <a:lnTo>
                  <a:pt x="3724" y="4151"/>
                </a:lnTo>
                <a:lnTo>
                  <a:pt x="3852" y="4129"/>
                </a:lnTo>
                <a:lnTo>
                  <a:pt x="3981" y="4108"/>
                </a:lnTo>
                <a:lnTo>
                  <a:pt x="3981" y="4108"/>
                </a:lnTo>
                <a:lnTo>
                  <a:pt x="4216" y="4151"/>
                </a:lnTo>
                <a:lnTo>
                  <a:pt x="4537" y="4215"/>
                </a:lnTo>
                <a:lnTo>
                  <a:pt x="4687" y="4236"/>
                </a:lnTo>
                <a:lnTo>
                  <a:pt x="4815" y="4215"/>
                </a:lnTo>
                <a:lnTo>
                  <a:pt x="4879" y="4194"/>
                </a:lnTo>
                <a:lnTo>
                  <a:pt x="4922" y="4172"/>
                </a:lnTo>
                <a:lnTo>
                  <a:pt x="4943" y="4151"/>
                </a:lnTo>
                <a:lnTo>
                  <a:pt x="4943" y="4087"/>
                </a:lnTo>
                <a:lnTo>
                  <a:pt x="4943" y="4087"/>
                </a:lnTo>
                <a:lnTo>
                  <a:pt x="4943" y="4022"/>
                </a:lnTo>
                <a:lnTo>
                  <a:pt x="4922" y="3980"/>
                </a:lnTo>
                <a:lnTo>
                  <a:pt x="4879" y="3937"/>
                </a:lnTo>
                <a:lnTo>
                  <a:pt x="4815" y="3894"/>
                </a:lnTo>
                <a:lnTo>
                  <a:pt x="4708" y="3851"/>
                </a:lnTo>
                <a:lnTo>
                  <a:pt x="4601" y="3808"/>
                </a:lnTo>
                <a:lnTo>
                  <a:pt x="4601" y="3808"/>
                </a:lnTo>
                <a:lnTo>
                  <a:pt x="4408" y="3744"/>
                </a:lnTo>
                <a:lnTo>
                  <a:pt x="4280" y="3701"/>
                </a:lnTo>
                <a:lnTo>
                  <a:pt x="4259" y="3680"/>
                </a:lnTo>
                <a:lnTo>
                  <a:pt x="4237" y="3659"/>
                </a:lnTo>
                <a:lnTo>
                  <a:pt x="4237" y="3659"/>
                </a:lnTo>
                <a:lnTo>
                  <a:pt x="4237" y="3594"/>
                </a:lnTo>
                <a:lnTo>
                  <a:pt x="4280" y="3488"/>
                </a:lnTo>
                <a:lnTo>
                  <a:pt x="4323" y="3402"/>
                </a:lnTo>
                <a:lnTo>
                  <a:pt x="4344" y="3316"/>
                </a:lnTo>
                <a:lnTo>
                  <a:pt x="4344" y="3316"/>
                </a:lnTo>
                <a:lnTo>
                  <a:pt x="4301" y="3102"/>
                </a:lnTo>
                <a:lnTo>
                  <a:pt x="4259" y="2931"/>
                </a:lnTo>
                <a:lnTo>
                  <a:pt x="4259" y="2931"/>
                </a:lnTo>
                <a:lnTo>
                  <a:pt x="4301" y="2910"/>
                </a:lnTo>
                <a:lnTo>
                  <a:pt x="4366" y="2910"/>
                </a:lnTo>
                <a:lnTo>
                  <a:pt x="4537" y="2953"/>
                </a:lnTo>
                <a:lnTo>
                  <a:pt x="4708" y="2974"/>
                </a:lnTo>
                <a:lnTo>
                  <a:pt x="4794" y="2995"/>
                </a:lnTo>
                <a:lnTo>
                  <a:pt x="4858" y="2974"/>
                </a:lnTo>
                <a:lnTo>
                  <a:pt x="4858" y="2974"/>
                </a:lnTo>
                <a:lnTo>
                  <a:pt x="4943" y="2953"/>
                </a:lnTo>
                <a:lnTo>
                  <a:pt x="5029" y="2910"/>
                </a:lnTo>
                <a:lnTo>
                  <a:pt x="5093" y="2846"/>
                </a:lnTo>
                <a:lnTo>
                  <a:pt x="5157" y="2781"/>
                </a:lnTo>
                <a:lnTo>
                  <a:pt x="5243" y="2610"/>
                </a:lnTo>
                <a:lnTo>
                  <a:pt x="5286" y="2439"/>
                </a:lnTo>
                <a:lnTo>
                  <a:pt x="5286" y="2439"/>
                </a:lnTo>
                <a:lnTo>
                  <a:pt x="5307" y="2289"/>
                </a:lnTo>
                <a:lnTo>
                  <a:pt x="5307" y="2204"/>
                </a:lnTo>
                <a:lnTo>
                  <a:pt x="5328" y="2161"/>
                </a:lnTo>
                <a:lnTo>
                  <a:pt x="5350" y="2140"/>
                </a:lnTo>
                <a:lnTo>
                  <a:pt x="5478" y="2075"/>
                </a:lnTo>
                <a:lnTo>
                  <a:pt x="5478" y="2075"/>
                </a:lnTo>
                <a:lnTo>
                  <a:pt x="5585" y="2054"/>
                </a:lnTo>
                <a:lnTo>
                  <a:pt x="5671" y="2033"/>
                </a:lnTo>
                <a:lnTo>
                  <a:pt x="5735" y="2054"/>
                </a:lnTo>
                <a:lnTo>
                  <a:pt x="5756" y="2097"/>
                </a:lnTo>
                <a:lnTo>
                  <a:pt x="5778" y="2161"/>
                </a:lnTo>
                <a:lnTo>
                  <a:pt x="5778" y="2225"/>
                </a:lnTo>
                <a:lnTo>
                  <a:pt x="5735" y="2418"/>
                </a:lnTo>
                <a:lnTo>
                  <a:pt x="5735" y="2418"/>
                </a:lnTo>
                <a:lnTo>
                  <a:pt x="5628" y="2910"/>
                </a:lnTo>
                <a:lnTo>
                  <a:pt x="5457" y="3381"/>
                </a:lnTo>
                <a:lnTo>
                  <a:pt x="5264" y="3830"/>
                </a:lnTo>
                <a:lnTo>
                  <a:pt x="5008" y="4258"/>
                </a:lnTo>
                <a:lnTo>
                  <a:pt x="5008" y="4258"/>
                </a:lnTo>
                <a:lnTo>
                  <a:pt x="4729" y="4707"/>
                </a:lnTo>
                <a:lnTo>
                  <a:pt x="4580" y="4921"/>
                </a:lnTo>
                <a:lnTo>
                  <a:pt x="4430" y="5135"/>
                </a:lnTo>
                <a:lnTo>
                  <a:pt x="4430" y="5135"/>
                </a:lnTo>
                <a:lnTo>
                  <a:pt x="4301" y="5263"/>
                </a:lnTo>
                <a:lnTo>
                  <a:pt x="4259" y="5263"/>
                </a:lnTo>
                <a:lnTo>
                  <a:pt x="4237" y="5242"/>
                </a:lnTo>
                <a:lnTo>
                  <a:pt x="4216" y="5156"/>
                </a:lnTo>
                <a:lnTo>
                  <a:pt x="4194" y="5092"/>
                </a:lnTo>
                <a:lnTo>
                  <a:pt x="4152" y="5049"/>
                </a:lnTo>
                <a:lnTo>
                  <a:pt x="4152" y="5049"/>
                </a:lnTo>
                <a:lnTo>
                  <a:pt x="4109" y="5007"/>
                </a:lnTo>
                <a:lnTo>
                  <a:pt x="4066" y="5007"/>
                </a:lnTo>
                <a:lnTo>
                  <a:pt x="3959" y="4985"/>
                </a:lnTo>
                <a:lnTo>
                  <a:pt x="3852" y="4985"/>
                </a:lnTo>
                <a:lnTo>
                  <a:pt x="3767" y="4985"/>
                </a:lnTo>
                <a:lnTo>
                  <a:pt x="3767" y="4985"/>
                </a:lnTo>
                <a:lnTo>
                  <a:pt x="3724" y="4942"/>
                </a:lnTo>
                <a:lnTo>
                  <a:pt x="3702" y="4900"/>
                </a:lnTo>
                <a:lnTo>
                  <a:pt x="3660" y="4878"/>
                </a:lnTo>
                <a:lnTo>
                  <a:pt x="3595" y="4900"/>
                </a:lnTo>
                <a:lnTo>
                  <a:pt x="3595" y="4900"/>
                </a:lnTo>
                <a:lnTo>
                  <a:pt x="3553" y="4942"/>
                </a:lnTo>
                <a:lnTo>
                  <a:pt x="3531" y="5007"/>
                </a:lnTo>
                <a:lnTo>
                  <a:pt x="3488" y="5156"/>
                </a:lnTo>
                <a:lnTo>
                  <a:pt x="3446" y="5306"/>
                </a:lnTo>
                <a:lnTo>
                  <a:pt x="3403" y="5370"/>
                </a:lnTo>
                <a:lnTo>
                  <a:pt x="3360" y="5392"/>
                </a:lnTo>
                <a:lnTo>
                  <a:pt x="3360" y="5392"/>
                </a:lnTo>
                <a:lnTo>
                  <a:pt x="3274" y="5370"/>
                </a:lnTo>
                <a:lnTo>
                  <a:pt x="3210" y="5328"/>
                </a:lnTo>
                <a:lnTo>
                  <a:pt x="3018" y="5156"/>
                </a:lnTo>
                <a:lnTo>
                  <a:pt x="2868" y="4964"/>
                </a:lnTo>
                <a:lnTo>
                  <a:pt x="2761" y="4814"/>
                </a:lnTo>
                <a:lnTo>
                  <a:pt x="2761" y="4814"/>
                </a:lnTo>
                <a:close/>
                <a:moveTo>
                  <a:pt x="3702" y="7788"/>
                </a:moveTo>
                <a:lnTo>
                  <a:pt x="3702" y="7788"/>
                </a:lnTo>
                <a:lnTo>
                  <a:pt x="3595" y="8130"/>
                </a:lnTo>
                <a:lnTo>
                  <a:pt x="3510" y="8323"/>
                </a:lnTo>
                <a:lnTo>
                  <a:pt x="3488" y="8387"/>
                </a:lnTo>
                <a:lnTo>
                  <a:pt x="3467" y="8409"/>
                </a:lnTo>
                <a:lnTo>
                  <a:pt x="3467" y="8409"/>
                </a:lnTo>
                <a:lnTo>
                  <a:pt x="3424" y="8387"/>
                </a:lnTo>
                <a:lnTo>
                  <a:pt x="3403" y="8323"/>
                </a:lnTo>
                <a:lnTo>
                  <a:pt x="3360" y="8173"/>
                </a:lnTo>
                <a:lnTo>
                  <a:pt x="3317" y="7852"/>
                </a:lnTo>
                <a:lnTo>
                  <a:pt x="3317" y="7852"/>
                </a:lnTo>
                <a:lnTo>
                  <a:pt x="3339" y="7724"/>
                </a:lnTo>
                <a:lnTo>
                  <a:pt x="3381" y="7574"/>
                </a:lnTo>
                <a:lnTo>
                  <a:pt x="3403" y="7510"/>
                </a:lnTo>
                <a:lnTo>
                  <a:pt x="3467" y="7467"/>
                </a:lnTo>
                <a:lnTo>
                  <a:pt x="3531" y="7446"/>
                </a:lnTo>
                <a:lnTo>
                  <a:pt x="3595" y="7446"/>
                </a:lnTo>
                <a:lnTo>
                  <a:pt x="3595" y="7446"/>
                </a:lnTo>
                <a:lnTo>
                  <a:pt x="3660" y="7446"/>
                </a:lnTo>
                <a:lnTo>
                  <a:pt x="3724" y="7489"/>
                </a:lnTo>
                <a:lnTo>
                  <a:pt x="3745" y="7531"/>
                </a:lnTo>
                <a:lnTo>
                  <a:pt x="3745" y="7574"/>
                </a:lnTo>
                <a:lnTo>
                  <a:pt x="3724" y="7681"/>
                </a:lnTo>
                <a:lnTo>
                  <a:pt x="3702" y="7788"/>
                </a:lnTo>
                <a:lnTo>
                  <a:pt x="3702" y="7788"/>
                </a:lnTo>
                <a:close/>
                <a:moveTo>
                  <a:pt x="3381" y="6804"/>
                </a:moveTo>
                <a:lnTo>
                  <a:pt x="3381" y="6804"/>
                </a:lnTo>
                <a:lnTo>
                  <a:pt x="3403" y="6633"/>
                </a:lnTo>
                <a:lnTo>
                  <a:pt x="3424" y="6568"/>
                </a:lnTo>
                <a:lnTo>
                  <a:pt x="3446" y="6547"/>
                </a:lnTo>
                <a:lnTo>
                  <a:pt x="3488" y="6547"/>
                </a:lnTo>
                <a:lnTo>
                  <a:pt x="3488" y="6547"/>
                </a:lnTo>
                <a:lnTo>
                  <a:pt x="3531" y="6568"/>
                </a:lnTo>
                <a:lnTo>
                  <a:pt x="3574" y="6590"/>
                </a:lnTo>
                <a:lnTo>
                  <a:pt x="3617" y="6697"/>
                </a:lnTo>
                <a:lnTo>
                  <a:pt x="3638" y="6804"/>
                </a:lnTo>
                <a:lnTo>
                  <a:pt x="3617" y="6868"/>
                </a:lnTo>
                <a:lnTo>
                  <a:pt x="3617" y="6868"/>
                </a:lnTo>
                <a:lnTo>
                  <a:pt x="3617" y="6954"/>
                </a:lnTo>
                <a:lnTo>
                  <a:pt x="3595" y="7103"/>
                </a:lnTo>
                <a:lnTo>
                  <a:pt x="3553" y="7168"/>
                </a:lnTo>
                <a:lnTo>
                  <a:pt x="3531" y="7232"/>
                </a:lnTo>
                <a:lnTo>
                  <a:pt x="3467" y="7253"/>
                </a:lnTo>
                <a:lnTo>
                  <a:pt x="3424" y="7253"/>
                </a:lnTo>
                <a:lnTo>
                  <a:pt x="3424" y="7253"/>
                </a:lnTo>
                <a:lnTo>
                  <a:pt x="3381" y="7232"/>
                </a:lnTo>
                <a:lnTo>
                  <a:pt x="3381" y="7189"/>
                </a:lnTo>
                <a:lnTo>
                  <a:pt x="3360" y="7039"/>
                </a:lnTo>
                <a:lnTo>
                  <a:pt x="3381" y="6804"/>
                </a:lnTo>
                <a:lnTo>
                  <a:pt x="3381" y="6804"/>
                </a:lnTo>
                <a:close/>
                <a:moveTo>
                  <a:pt x="4002" y="8473"/>
                </a:moveTo>
                <a:lnTo>
                  <a:pt x="4002" y="8473"/>
                </a:lnTo>
                <a:lnTo>
                  <a:pt x="3959" y="8494"/>
                </a:lnTo>
                <a:lnTo>
                  <a:pt x="3916" y="8473"/>
                </a:lnTo>
                <a:lnTo>
                  <a:pt x="3895" y="8451"/>
                </a:lnTo>
                <a:lnTo>
                  <a:pt x="3874" y="8430"/>
                </a:lnTo>
                <a:lnTo>
                  <a:pt x="3874" y="8430"/>
                </a:lnTo>
                <a:lnTo>
                  <a:pt x="3916" y="8409"/>
                </a:lnTo>
                <a:lnTo>
                  <a:pt x="3959" y="8430"/>
                </a:lnTo>
                <a:lnTo>
                  <a:pt x="4002" y="8451"/>
                </a:lnTo>
                <a:lnTo>
                  <a:pt x="4002" y="8473"/>
                </a:lnTo>
                <a:lnTo>
                  <a:pt x="4002" y="8473"/>
                </a:lnTo>
                <a:close/>
                <a:moveTo>
                  <a:pt x="3938" y="6675"/>
                </a:moveTo>
                <a:lnTo>
                  <a:pt x="3938" y="6675"/>
                </a:lnTo>
                <a:lnTo>
                  <a:pt x="3938" y="6654"/>
                </a:lnTo>
                <a:lnTo>
                  <a:pt x="3938" y="6675"/>
                </a:lnTo>
                <a:lnTo>
                  <a:pt x="3938" y="6675"/>
                </a:lnTo>
                <a:close/>
                <a:moveTo>
                  <a:pt x="4087" y="7146"/>
                </a:moveTo>
                <a:lnTo>
                  <a:pt x="4087" y="7146"/>
                </a:lnTo>
                <a:lnTo>
                  <a:pt x="4045" y="7146"/>
                </a:lnTo>
                <a:lnTo>
                  <a:pt x="4002" y="7146"/>
                </a:lnTo>
                <a:lnTo>
                  <a:pt x="4002" y="7146"/>
                </a:lnTo>
                <a:lnTo>
                  <a:pt x="4023" y="7103"/>
                </a:lnTo>
                <a:lnTo>
                  <a:pt x="4087" y="7082"/>
                </a:lnTo>
                <a:lnTo>
                  <a:pt x="4152" y="7082"/>
                </a:lnTo>
                <a:lnTo>
                  <a:pt x="4173" y="7082"/>
                </a:lnTo>
                <a:lnTo>
                  <a:pt x="4173" y="7103"/>
                </a:lnTo>
                <a:lnTo>
                  <a:pt x="4173" y="7103"/>
                </a:lnTo>
                <a:lnTo>
                  <a:pt x="4152" y="7146"/>
                </a:lnTo>
                <a:lnTo>
                  <a:pt x="4087" y="7146"/>
                </a:lnTo>
                <a:lnTo>
                  <a:pt x="4087" y="7146"/>
                </a:lnTo>
                <a:close/>
                <a:moveTo>
                  <a:pt x="3874" y="6419"/>
                </a:moveTo>
                <a:lnTo>
                  <a:pt x="3874" y="6419"/>
                </a:lnTo>
                <a:lnTo>
                  <a:pt x="3788" y="6397"/>
                </a:lnTo>
                <a:lnTo>
                  <a:pt x="3681" y="6376"/>
                </a:lnTo>
                <a:lnTo>
                  <a:pt x="3574" y="6312"/>
                </a:lnTo>
                <a:lnTo>
                  <a:pt x="3488" y="6269"/>
                </a:lnTo>
                <a:lnTo>
                  <a:pt x="3403" y="6205"/>
                </a:lnTo>
                <a:lnTo>
                  <a:pt x="3339" y="6119"/>
                </a:lnTo>
                <a:lnTo>
                  <a:pt x="3274" y="6034"/>
                </a:lnTo>
                <a:lnTo>
                  <a:pt x="3253" y="5948"/>
                </a:lnTo>
                <a:lnTo>
                  <a:pt x="3253" y="5948"/>
                </a:lnTo>
                <a:lnTo>
                  <a:pt x="3232" y="5884"/>
                </a:lnTo>
                <a:lnTo>
                  <a:pt x="3232" y="5841"/>
                </a:lnTo>
                <a:lnTo>
                  <a:pt x="3253" y="5798"/>
                </a:lnTo>
                <a:lnTo>
                  <a:pt x="3296" y="5798"/>
                </a:lnTo>
                <a:lnTo>
                  <a:pt x="3381" y="5798"/>
                </a:lnTo>
                <a:lnTo>
                  <a:pt x="3510" y="5820"/>
                </a:lnTo>
                <a:lnTo>
                  <a:pt x="3510" y="5820"/>
                </a:lnTo>
                <a:lnTo>
                  <a:pt x="3767" y="5841"/>
                </a:lnTo>
                <a:lnTo>
                  <a:pt x="4023" y="5820"/>
                </a:lnTo>
                <a:lnTo>
                  <a:pt x="4023" y="5820"/>
                </a:lnTo>
                <a:lnTo>
                  <a:pt x="4109" y="5798"/>
                </a:lnTo>
                <a:lnTo>
                  <a:pt x="4194" y="5755"/>
                </a:lnTo>
                <a:lnTo>
                  <a:pt x="4366" y="5670"/>
                </a:lnTo>
                <a:lnTo>
                  <a:pt x="4430" y="5648"/>
                </a:lnTo>
                <a:lnTo>
                  <a:pt x="4494" y="5670"/>
                </a:lnTo>
                <a:lnTo>
                  <a:pt x="4515" y="5734"/>
                </a:lnTo>
                <a:lnTo>
                  <a:pt x="4515" y="5862"/>
                </a:lnTo>
                <a:lnTo>
                  <a:pt x="4515" y="5862"/>
                </a:lnTo>
                <a:lnTo>
                  <a:pt x="4494" y="5948"/>
                </a:lnTo>
                <a:lnTo>
                  <a:pt x="4451" y="6055"/>
                </a:lnTo>
                <a:lnTo>
                  <a:pt x="4387" y="6162"/>
                </a:lnTo>
                <a:lnTo>
                  <a:pt x="4280" y="6248"/>
                </a:lnTo>
                <a:lnTo>
                  <a:pt x="4173" y="6312"/>
                </a:lnTo>
                <a:lnTo>
                  <a:pt x="4087" y="6376"/>
                </a:lnTo>
                <a:lnTo>
                  <a:pt x="3981" y="6397"/>
                </a:lnTo>
                <a:lnTo>
                  <a:pt x="3874" y="6419"/>
                </a:lnTo>
                <a:lnTo>
                  <a:pt x="3874" y="6419"/>
                </a:lnTo>
                <a:close/>
                <a:moveTo>
                  <a:pt x="4259" y="6611"/>
                </a:moveTo>
                <a:lnTo>
                  <a:pt x="4259" y="6611"/>
                </a:lnTo>
                <a:lnTo>
                  <a:pt x="4280" y="6568"/>
                </a:lnTo>
                <a:lnTo>
                  <a:pt x="4323" y="6504"/>
                </a:lnTo>
                <a:lnTo>
                  <a:pt x="4366" y="6462"/>
                </a:lnTo>
                <a:lnTo>
                  <a:pt x="4430" y="6440"/>
                </a:lnTo>
                <a:lnTo>
                  <a:pt x="4515" y="6419"/>
                </a:lnTo>
                <a:lnTo>
                  <a:pt x="4580" y="6419"/>
                </a:lnTo>
                <a:lnTo>
                  <a:pt x="4644" y="6440"/>
                </a:lnTo>
                <a:lnTo>
                  <a:pt x="4687" y="6462"/>
                </a:lnTo>
                <a:lnTo>
                  <a:pt x="4687" y="6462"/>
                </a:lnTo>
                <a:lnTo>
                  <a:pt x="4729" y="6547"/>
                </a:lnTo>
                <a:lnTo>
                  <a:pt x="4751" y="6718"/>
                </a:lnTo>
                <a:lnTo>
                  <a:pt x="4794" y="6868"/>
                </a:lnTo>
                <a:lnTo>
                  <a:pt x="4794" y="6932"/>
                </a:lnTo>
                <a:lnTo>
                  <a:pt x="4794" y="6932"/>
                </a:lnTo>
                <a:lnTo>
                  <a:pt x="4772" y="7039"/>
                </a:lnTo>
                <a:lnTo>
                  <a:pt x="4751" y="7103"/>
                </a:lnTo>
                <a:lnTo>
                  <a:pt x="4729" y="7125"/>
                </a:lnTo>
                <a:lnTo>
                  <a:pt x="4708" y="7103"/>
                </a:lnTo>
                <a:lnTo>
                  <a:pt x="4644" y="7039"/>
                </a:lnTo>
                <a:lnTo>
                  <a:pt x="4537" y="6911"/>
                </a:lnTo>
                <a:lnTo>
                  <a:pt x="4537" y="6911"/>
                </a:lnTo>
                <a:lnTo>
                  <a:pt x="4473" y="6847"/>
                </a:lnTo>
                <a:lnTo>
                  <a:pt x="4366" y="6782"/>
                </a:lnTo>
                <a:lnTo>
                  <a:pt x="4301" y="6718"/>
                </a:lnTo>
                <a:lnTo>
                  <a:pt x="4259" y="6675"/>
                </a:lnTo>
                <a:lnTo>
                  <a:pt x="4259" y="6611"/>
                </a:lnTo>
                <a:lnTo>
                  <a:pt x="4259" y="6611"/>
                </a:lnTo>
                <a:close/>
                <a:moveTo>
                  <a:pt x="4858" y="8152"/>
                </a:moveTo>
                <a:lnTo>
                  <a:pt x="4858" y="8152"/>
                </a:lnTo>
                <a:lnTo>
                  <a:pt x="4815" y="8173"/>
                </a:lnTo>
                <a:lnTo>
                  <a:pt x="4772" y="8152"/>
                </a:lnTo>
                <a:lnTo>
                  <a:pt x="4729" y="8109"/>
                </a:lnTo>
                <a:lnTo>
                  <a:pt x="4687" y="8045"/>
                </a:lnTo>
                <a:lnTo>
                  <a:pt x="4580" y="7809"/>
                </a:lnTo>
                <a:lnTo>
                  <a:pt x="4580" y="7809"/>
                </a:lnTo>
                <a:lnTo>
                  <a:pt x="4515" y="7681"/>
                </a:lnTo>
                <a:lnTo>
                  <a:pt x="4430" y="7510"/>
                </a:lnTo>
                <a:lnTo>
                  <a:pt x="4408" y="7424"/>
                </a:lnTo>
                <a:lnTo>
                  <a:pt x="4408" y="7339"/>
                </a:lnTo>
                <a:lnTo>
                  <a:pt x="4430" y="7253"/>
                </a:lnTo>
                <a:lnTo>
                  <a:pt x="4473" y="7210"/>
                </a:lnTo>
                <a:lnTo>
                  <a:pt x="4473" y="7210"/>
                </a:lnTo>
                <a:lnTo>
                  <a:pt x="4515" y="7253"/>
                </a:lnTo>
                <a:lnTo>
                  <a:pt x="4580" y="7339"/>
                </a:lnTo>
                <a:lnTo>
                  <a:pt x="4622" y="7403"/>
                </a:lnTo>
                <a:lnTo>
                  <a:pt x="4687" y="7467"/>
                </a:lnTo>
                <a:lnTo>
                  <a:pt x="4687" y="7467"/>
                </a:lnTo>
                <a:lnTo>
                  <a:pt x="4794" y="7531"/>
                </a:lnTo>
                <a:lnTo>
                  <a:pt x="4879" y="7574"/>
                </a:lnTo>
                <a:lnTo>
                  <a:pt x="4879" y="7574"/>
                </a:lnTo>
                <a:lnTo>
                  <a:pt x="4901" y="7617"/>
                </a:lnTo>
                <a:lnTo>
                  <a:pt x="4922" y="7702"/>
                </a:lnTo>
                <a:lnTo>
                  <a:pt x="4922" y="7874"/>
                </a:lnTo>
                <a:lnTo>
                  <a:pt x="4901" y="8045"/>
                </a:lnTo>
                <a:lnTo>
                  <a:pt x="4879" y="8109"/>
                </a:lnTo>
                <a:lnTo>
                  <a:pt x="4858" y="8152"/>
                </a:lnTo>
                <a:lnTo>
                  <a:pt x="4858" y="8152"/>
                </a:lnTo>
                <a:close/>
                <a:moveTo>
                  <a:pt x="3809" y="4664"/>
                </a:moveTo>
                <a:lnTo>
                  <a:pt x="3809" y="4664"/>
                </a:lnTo>
                <a:lnTo>
                  <a:pt x="3916" y="4643"/>
                </a:lnTo>
                <a:lnTo>
                  <a:pt x="4066" y="4621"/>
                </a:lnTo>
                <a:lnTo>
                  <a:pt x="4130" y="4600"/>
                </a:lnTo>
                <a:lnTo>
                  <a:pt x="4194" y="4579"/>
                </a:lnTo>
                <a:lnTo>
                  <a:pt x="4216" y="4515"/>
                </a:lnTo>
                <a:lnTo>
                  <a:pt x="4216" y="4472"/>
                </a:lnTo>
                <a:lnTo>
                  <a:pt x="4216" y="4472"/>
                </a:lnTo>
                <a:lnTo>
                  <a:pt x="4194" y="4429"/>
                </a:lnTo>
                <a:lnTo>
                  <a:pt x="4152" y="4386"/>
                </a:lnTo>
                <a:lnTo>
                  <a:pt x="4066" y="4365"/>
                </a:lnTo>
                <a:lnTo>
                  <a:pt x="3852" y="4365"/>
                </a:lnTo>
                <a:lnTo>
                  <a:pt x="3852" y="4365"/>
                </a:lnTo>
                <a:lnTo>
                  <a:pt x="3767" y="4365"/>
                </a:lnTo>
                <a:lnTo>
                  <a:pt x="3638" y="4386"/>
                </a:lnTo>
                <a:lnTo>
                  <a:pt x="3574" y="4408"/>
                </a:lnTo>
                <a:lnTo>
                  <a:pt x="3510" y="4429"/>
                </a:lnTo>
                <a:lnTo>
                  <a:pt x="3488" y="4450"/>
                </a:lnTo>
                <a:lnTo>
                  <a:pt x="3467" y="4515"/>
                </a:lnTo>
                <a:lnTo>
                  <a:pt x="3467" y="4515"/>
                </a:lnTo>
                <a:lnTo>
                  <a:pt x="3467" y="4557"/>
                </a:lnTo>
                <a:lnTo>
                  <a:pt x="3510" y="4600"/>
                </a:lnTo>
                <a:lnTo>
                  <a:pt x="3553" y="4621"/>
                </a:lnTo>
                <a:lnTo>
                  <a:pt x="3595" y="4643"/>
                </a:lnTo>
                <a:lnTo>
                  <a:pt x="3724" y="4664"/>
                </a:lnTo>
                <a:lnTo>
                  <a:pt x="3809" y="4664"/>
                </a:lnTo>
                <a:lnTo>
                  <a:pt x="3809" y="4664"/>
                </a:lnTo>
                <a:close/>
                <a:moveTo>
                  <a:pt x="3531" y="1369"/>
                </a:moveTo>
                <a:lnTo>
                  <a:pt x="3531" y="1369"/>
                </a:lnTo>
                <a:lnTo>
                  <a:pt x="3660" y="1369"/>
                </a:lnTo>
                <a:lnTo>
                  <a:pt x="3874" y="1348"/>
                </a:lnTo>
                <a:lnTo>
                  <a:pt x="3959" y="1327"/>
                </a:lnTo>
                <a:lnTo>
                  <a:pt x="4045" y="1305"/>
                </a:lnTo>
                <a:lnTo>
                  <a:pt x="4087" y="1262"/>
                </a:lnTo>
                <a:lnTo>
                  <a:pt x="4087" y="1241"/>
                </a:lnTo>
                <a:lnTo>
                  <a:pt x="4087" y="1220"/>
                </a:lnTo>
                <a:lnTo>
                  <a:pt x="4087" y="1220"/>
                </a:lnTo>
                <a:lnTo>
                  <a:pt x="4045" y="1198"/>
                </a:lnTo>
                <a:lnTo>
                  <a:pt x="3959" y="1177"/>
                </a:lnTo>
                <a:lnTo>
                  <a:pt x="3724" y="1198"/>
                </a:lnTo>
                <a:lnTo>
                  <a:pt x="3317" y="1241"/>
                </a:lnTo>
                <a:lnTo>
                  <a:pt x="3317" y="1241"/>
                </a:lnTo>
                <a:lnTo>
                  <a:pt x="3039" y="1305"/>
                </a:lnTo>
                <a:lnTo>
                  <a:pt x="2868" y="1369"/>
                </a:lnTo>
                <a:lnTo>
                  <a:pt x="2825" y="1391"/>
                </a:lnTo>
                <a:lnTo>
                  <a:pt x="2825" y="1434"/>
                </a:lnTo>
                <a:lnTo>
                  <a:pt x="2825" y="1434"/>
                </a:lnTo>
                <a:lnTo>
                  <a:pt x="2868" y="1455"/>
                </a:lnTo>
                <a:lnTo>
                  <a:pt x="2932" y="1455"/>
                </a:lnTo>
                <a:lnTo>
                  <a:pt x="3146" y="1434"/>
                </a:lnTo>
                <a:lnTo>
                  <a:pt x="3531" y="1369"/>
                </a:lnTo>
                <a:lnTo>
                  <a:pt x="3531" y="1369"/>
                </a:lnTo>
                <a:close/>
                <a:moveTo>
                  <a:pt x="3317" y="1220"/>
                </a:moveTo>
                <a:lnTo>
                  <a:pt x="3317" y="1220"/>
                </a:lnTo>
                <a:lnTo>
                  <a:pt x="3381" y="1198"/>
                </a:lnTo>
                <a:lnTo>
                  <a:pt x="3446" y="1198"/>
                </a:lnTo>
                <a:lnTo>
                  <a:pt x="3574" y="1177"/>
                </a:lnTo>
                <a:lnTo>
                  <a:pt x="3724" y="1177"/>
                </a:lnTo>
                <a:lnTo>
                  <a:pt x="3852" y="1155"/>
                </a:lnTo>
                <a:lnTo>
                  <a:pt x="3852" y="1155"/>
                </a:lnTo>
                <a:lnTo>
                  <a:pt x="3981" y="1070"/>
                </a:lnTo>
                <a:lnTo>
                  <a:pt x="4002" y="1048"/>
                </a:lnTo>
                <a:lnTo>
                  <a:pt x="3981" y="1027"/>
                </a:lnTo>
                <a:lnTo>
                  <a:pt x="3895" y="1006"/>
                </a:lnTo>
                <a:lnTo>
                  <a:pt x="3767" y="1006"/>
                </a:lnTo>
                <a:lnTo>
                  <a:pt x="3767" y="1006"/>
                </a:lnTo>
                <a:lnTo>
                  <a:pt x="3424" y="984"/>
                </a:lnTo>
                <a:lnTo>
                  <a:pt x="3210" y="1006"/>
                </a:lnTo>
                <a:lnTo>
                  <a:pt x="3146" y="1027"/>
                </a:lnTo>
                <a:lnTo>
                  <a:pt x="3082" y="1070"/>
                </a:lnTo>
                <a:lnTo>
                  <a:pt x="3082" y="1070"/>
                </a:lnTo>
                <a:lnTo>
                  <a:pt x="3061" y="1113"/>
                </a:lnTo>
                <a:lnTo>
                  <a:pt x="3061" y="1155"/>
                </a:lnTo>
                <a:lnTo>
                  <a:pt x="3082" y="1198"/>
                </a:lnTo>
                <a:lnTo>
                  <a:pt x="3125" y="1220"/>
                </a:lnTo>
                <a:lnTo>
                  <a:pt x="3232" y="1220"/>
                </a:lnTo>
                <a:lnTo>
                  <a:pt x="3317" y="1220"/>
                </a:lnTo>
                <a:lnTo>
                  <a:pt x="3317" y="1220"/>
                </a:lnTo>
                <a:close/>
                <a:moveTo>
                  <a:pt x="4494" y="2354"/>
                </a:moveTo>
                <a:lnTo>
                  <a:pt x="4494" y="2354"/>
                </a:lnTo>
                <a:lnTo>
                  <a:pt x="4515" y="2418"/>
                </a:lnTo>
                <a:lnTo>
                  <a:pt x="4558" y="2482"/>
                </a:lnTo>
                <a:lnTo>
                  <a:pt x="4580" y="2503"/>
                </a:lnTo>
                <a:lnTo>
                  <a:pt x="4622" y="2503"/>
                </a:lnTo>
                <a:lnTo>
                  <a:pt x="4665" y="2482"/>
                </a:lnTo>
                <a:lnTo>
                  <a:pt x="4708" y="2461"/>
                </a:lnTo>
                <a:lnTo>
                  <a:pt x="4751" y="2396"/>
                </a:lnTo>
                <a:lnTo>
                  <a:pt x="4772" y="2332"/>
                </a:lnTo>
                <a:lnTo>
                  <a:pt x="4772" y="2332"/>
                </a:lnTo>
                <a:lnTo>
                  <a:pt x="4751" y="2247"/>
                </a:lnTo>
                <a:lnTo>
                  <a:pt x="4708" y="2182"/>
                </a:lnTo>
                <a:lnTo>
                  <a:pt x="4665" y="2161"/>
                </a:lnTo>
                <a:lnTo>
                  <a:pt x="4601" y="2161"/>
                </a:lnTo>
                <a:lnTo>
                  <a:pt x="4558" y="2161"/>
                </a:lnTo>
                <a:lnTo>
                  <a:pt x="4515" y="2204"/>
                </a:lnTo>
                <a:lnTo>
                  <a:pt x="4494" y="2268"/>
                </a:lnTo>
                <a:lnTo>
                  <a:pt x="4494" y="2354"/>
                </a:lnTo>
                <a:lnTo>
                  <a:pt x="4494" y="2354"/>
                </a:lnTo>
                <a:close/>
                <a:moveTo>
                  <a:pt x="2568" y="2439"/>
                </a:moveTo>
                <a:lnTo>
                  <a:pt x="2568" y="2439"/>
                </a:lnTo>
                <a:lnTo>
                  <a:pt x="2547" y="2525"/>
                </a:lnTo>
                <a:lnTo>
                  <a:pt x="2568" y="2567"/>
                </a:lnTo>
                <a:lnTo>
                  <a:pt x="2590" y="2632"/>
                </a:lnTo>
                <a:lnTo>
                  <a:pt x="2633" y="2653"/>
                </a:lnTo>
                <a:lnTo>
                  <a:pt x="2675" y="2674"/>
                </a:lnTo>
                <a:lnTo>
                  <a:pt x="2740" y="2653"/>
                </a:lnTo>
                <a:lnTo>
                  <a:pt x="2782" y="2610"/>
                </a:lnTo>
                <a:lnTo>
                  <a:pt x="2804" y="2546"/>
                </a:lnTo>
                <a:lnTo>
                  <a:pt x="2804" y="2546"/>
                </a:lnTo>
                <a:lnTo>
                  <a:pt x="2782" y="2439"/>
                </a:lnTo>
                <a:lnTo>
                  <a:pt x="2718" y="2375"/>
                </a:lnTo>
                <a:lnTo>
                  <a:pt x="2675" y="2354"/>
                </a:lnTo>
                <a:lnTo>
                  <a:pt x="2654" y="2375"/>
                </a:lnTo>
                <a:lnTo>
                  <a:pt x="2611" y="2396"/>
                </a:lnTo>
                <a:lnTo>
                  <a:pt x="2568" y="2439"/>
                </a:lnTo>
                <a:lnTo>
                  <a:pt x="2568" y="24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" name="Google Shape;116;p7">
            <a:extLst>
              <a:ext uri="{FF2B5EF4-FFF2-40B4-BE49-F238E27FC236}">
                <a16:creationId xmlns:a16="http://schemas.microsoft.com/office/drawing/2014/main" id="{5AD365E0-BE25-4501-95F0-713F60C8C0B9}"/>
              </a:ext>
            </a:extLst>
          </p:cNvPr>
          <p:cNvSpPr/>
          <p:nvPr/>
        </p:nvSpPr>
        <p:spPr>
          <a:xfrm>
            <a:off x="4009253" y="4186034"/>
            <a:ext cx="503580" cy="562185"/>
          </a:xfrm>
          <a:custGeom>
            <a:avLst/>
            <a:gdLst/>
            <a:ahLst/>
            <a:cxnLst/>
            <a:rect l="l" t="t" r="r" b="b"/>
            <a:pathLst>
              <a:path w="7276" h="9137" extrusionOk="0">
                <a:moveTo>
                  <a:pt x="7232" y="2590"/>
                </a:moveTo>
                <a:lnTo>
                  <a:pt x="7232" y="2590"/>
                </a:lnTo>
                <a:lnTo>
                  <a:pt x="7254" y="2269"/>
                </a:lnTo>
                <a:lnTo>
                  <a:pt x="7254" y="1862"/>
                </a:lnTo>
                <a:lnTo>
                  <a:pt x="7232" y="1670"/>
                </a:lnTo>
                <a:lnTo>
                  <a:pt x="7190" y="1498"/>
                </a:lnTo>
                <a:lnTo>
                  <a:pt x="7125" y="1349"/>
                </a:lnTo>
                <a:lnTo>
                  <a:pt x="7083" y="1284"/>
                </a:lnTo>
                <a:lnTo>
                  <a:pt x="7018" y="1242"/>
                </a:lnTo>
                <a:lnTo>
                  <a:pt x="7018" y="1242"/>
                </a:lnTo>
                <a:lnTo>
                  <a:pt x="6954" y="1220"/>
                </a:lnTo>
                <a:lnTo>
                  <a:pt x="6869" y="1199"/>
                </a:lnTo>
                <a:lnTo>
                  <a:pt x="6698" y="1177"/>
                </a:lnTo>
                <a:lnTo>
                  <a:pt x="6698" y="1177"/>
                </a:lnTo>
                <a:lnTo>
                  <a:pt x="6612" y="1177"/>
                </a:lnTo>
                <a:lnTo>
                  <a:pt x="6505" y="1177"/>
                </a:lnTo>
                <a:lnTo>
                  <a:pt x="6419" y="1177"/>
                </a:lnTo>
                <a:lnTo>
                  <a:pt x="6334" y="1156"/>
                </a:lnTo>
                <a:lnTo>
                  <a:pt x="6334" y="1156"/>
                </a:lnTo>
                <a:lnTo>
                  <a:pt x="6270" y="1135"/>
                </a:lnTo>
                <a:lnTo>
                  <a:pt x="6227" y="1092"/>
                </a:lnTo>
                <a:lnTo>
                  <a:pt x="6163" y="985"/>
                </a:lnTo>
                <a:lnTo>
                  <a:pt x="6120" y="857"/>
                </a:lnTo>
                <a:lnTo>
                  <a:pt x="6098" y="814"/>
                </a:lnTo>
                <a:lnTo>
                  <a:pt x="6056" y="771"/>
                </a:lnTo>
                <a:lnTo>
                  <a:pt x="6056" y="771"/>
                </a:lnTo>
                <a:lnTo>
                  <a:pt x="5991" y="728"/>
                </a:lnTo>
                <a:lnTo>
                  <a:pt x="5927" y="707"/>
                </a:lnTo>
                <a:lnTo>
                  <a:pt x="5777" y="685"/>
                </a:lnTo>
                <a:lnTo>
                  <a:pt x="5628" y="707"/>
                </a:lnTo>
                <a:lnTo>
                  <a:pt x="5499" y="707"/>
                </a:lnTo>
                <a:lnTo>
                  <a:pt x="5499" y="707"/>
                </a:lnTo>
                <a:lnTo>
                  <a:pt x="5243" y="643"/>
                </a:lnTo>
                <a:lnTo>
                  <a:pt x="5136" y="643"/>
                </a:lnTo>
                <a:lnTo>
                  <a:pt x="5007" y="621"/>
                </a:lnTo>
                <a:lnTo>
                  <a:pt x="5007" y="621"/>
                </a:lnTo>
                <a:lnTo>
                  <a:pt x="4857" y="621"/>
                </a:lnTo>
                <a:lnTo>
                  <a:pt x="4750" y="621"/>
                </a:lnTo>
                <a:lnTo>
                  <a:pt x="4708" y="621"/>
                </a:lnTo>
                <a:lnTo>
                  <a:pt x="4686" y="600"/>
                </a:lnTo>
                <a:lnTo>
                  <a:pt x="4665" y="536"/>
                </a:lnTo>
                <a:lnTo>
                  <a:pt x="4644" y="471"/>
                </a:lnTo>
                <a:lnTo>
                  <a:pt x="4644" y="471"/>
                </a:lnTo>
                <a:lnTo>
                  <a:pt x="4601" y="322"/>
                </a:lnTo>
                <a:lnTo>
                  <a:pt x="4579" y="215"/>
                </a:lnTo>
                <a:lnTo>
                  <a:pt x="4515" y="108"/>
                </a:lnTo>
                <a:lnTo>
                  <a:pt x="4408" y="1"/>
                </a:lnTo>
                <a:lnTo>
                  <a:pt x="4408" y="1"/>
                </a:lnTo>
                <a:lnTo>
                  <a:pt x="4323" y="22"/>
                </a:lnTo>
                <a:lnTo>
                  <a:pt x="4258" y="44"/>
                </a:lnTo>
                <a:lnTo>
                  <a:pt x="4173" y="65"/>
                </a:lnTo>
                <a:lnTo>
                  <a:pt x="4087" y="65"/>
                </a:lnTo>
                <a:lnTo>
                  <a:pt x="4087" y="65"/>
                </a:lnTo>
                <a:lnTo>
                  <a:pt x="3595" y="65"/>
                </a:lnTo>
                <a:lnTo>
                  <a:pt x="3595" y="65"/>
                </a:lnTo>
                <a:lnTo>
                  <a:pt x="3424" y="86"/>
                </a:lnTo>
                <a:lnTo>
                  <a:pt x="3360" y="86"/>
                </a:lnTo>
                <a:lnTo>
                  <a:pt x="3317" y="129"/>
                </a:lnTo>
                <a:lnTo>
                  <a:pt x="3253" y="150"/>
                </a:lnTo>
                <a:lnTo>
                  <a:pt x="3231" y="215"/>
                </a:lnTo>
                <a:lnTo>
                  <a:pt x="3189" y="279"/>
                </a:lnTo>
                <a:lnTo>
                  <a:pt x="3189" y="364"/>
                </a:lnTo>
                <a:lnTo>
                  <a:pt x="3189" y="364"/>
                </a:lnTo>
                <a:lnTo>
                  <a:pt x="3146" y="514"/>
                </a:lnTo>
                <a:lnTo>
                  <a:pt x="3124" y="557"/>
                </a:lnTo>
                <a:lnTo>
                  <a:pt x="3103" y="578"/>
                </a:lnTo>
                <a:lnTo>
                  <a:pt x="2996" y="600"/>
                </a:lnTo>
                <a:lnTo>
                  <a:pt x="2825" y="621"/>
                </a:lnTo>
                <a:lnTo>
                  <a:pt x="2825" y="621"/>
                </a:lnTo>
                <a:lnTo>
                  <a:pt x="2418" y="621"/>
                </a:lnTo>
                <a:lnTo>
                  <a:pt x="2226" y="643"/>
                </a:lnTo>
                <a:lnTo>
                  <a:pt x="2033" y="685"/>
                </a:lnTo>
                <a:lnTo>
                  <a:pt x="2033" y="685"/>
                </a:lnTo>
                <a:lnTo>
                  <a:pt x="1948" y="707"/>
                </a:lnTo>
                <a:lnTo>
                  <a:pt x="1905" y="750"/>
                </a:lnTo>
                <a:lnTo>
                  <a:pt x="1819" y="878"/>
                </a:lnTo>
                <a:lnTo>
                  <a:pt x="1755" y="985"/>
                </a:lnTo>
                <a:lnTo>
                  <a:pt x="1712" y="1049"/>
                </a:lnTo>
                <a:lnTo>
                  <a:pt x="1670" y="1113"/>
                </a:lnTo>
                <a:lnTo>
                  <a:pt x="1670" y="1113"/>
                </a:lnTo>
                <a:lnTo>
                  <a:pt x="1605" y="1156"/>
                </a:lnTo>
                <a:lnTo>
                  <a:pt x="1498" y="1177"/>
                </a:lnTo>
                <a:lnTo>
                  <a:pt x="1306" y="1199"/>
                </a:lnTo>
                <a:lnTo>
                  <a:pt x="899" y="1199"/>
                </a:lnTo>
                <a:lnTo>
                  <a:pt x="899" y="1199"/>
                </a:lnTo>
                <a:lnTo>
                  <a:pt x="707" y="1199"/>
                </a:lnTo>
                <a:lnTo>
                  <a:pt x="493" y="1199"/>
                </a:lnTo>
                <a:lnTo>
                  <a:pt x="407" y="1220"/>
                </a:lnTo>
                <a:lnTo>
                  <a:pt x="322" y="1263"/>
                </a:lnTo>
                <a:lnTo>
                  <a:pt x="236" y="1327"/>
                </a:lnTo>
                <a:lnTo>
                  <a:pt x="193" y="1391"/>
                </a:lnTo>
                <a:lnTo>
                  <a:pt x="193" y="1391"/>
                </a:lnTo>
                <a:lnTo>
                  <a:pt x="150" y="1498"/>
                </a:lnTo>
                <a:lnTo>
                  <a:pt x="129" y="1605"/>
                </a:lnTo>
                <a:lnTo>
                  <a:pt x="86" y="1819"/>
                </a:lnTo>
                <a:lnTo>
                  <a:pt x="86" y="2269"/>
                </a:lnTo>
                <a:lnTo>
                  <a:pt x="86" y="2269"/>
                </a:lnTo>
                <a:lnTo>
                  <a:pt x="43" y="3189"/>
                </a:lnTo>
                <a:lnTo>
                  <a:pt x="43" y="4087"/>
                </a:lnTo>
                <a:lnTo>
                  <a:pt x="65" y="5927"/>
                </a:lnTo>
                <a:lnTo>
                  <a:pt x="65" y="5927"/>
                </a:lnTo>
                <a:lnTo>
                  <a:pt x="65" y="6847"/>
                </a:lnTo>
                <a:lnTo>
                  <a:pt x="65" y="7297"/>
                </a:lnTo>
                <a:lnTo>
                  <a:pt x="86" y="7746"/>
                </a:lnTo>
                <a:lnTo>
                  <a:pt x="86" y="7746"/>
                </a:lnTo>
                <a:lnTo>
                  <a:pt x="86" y="8088"/>
                </a:lnTo>
                <a:lnTo>
                  <a:pt x="65" y="8259"/>
                </a:lnTo>
                <a:lnTo>
                  <a:pt x="43" y="8431"/>
                </a:lnTo>
                <a:lnTo>
                  <a:pt x="43" y="8431"/>
                </a:lnTo>
                <a:lnTo>
                  <a:pt x="1" y="8602"/>
                </a:lnTo>
                <a:lnTo>
                  <a:pt x="1" y="8752"/>
                </a:lnTo>
                <a:lnTo>
                  <a:pt x="22" y="8837"/>
                </a:lnTo>
                <a:lnTo>
                  <a:pt x="65" y="8880"/>
                </a:lnTo>
                <a:lnTo>
                  <a:pt x="129" y="8944"/>
                </a:lnTo>
                <a:lnTo>
                  <a:pt x="193" y="8966"/>
                </a:lnTo>
                <a:lnTo>
                  <a:pt x="193" y="8966"/>
                </a:lnTo>
                <a:lnTo>
                  <a:pt x="407" y="9030"/>
                </a:lnTo>
                <a:lnTo>
                  <a:pt x="621" y="9073"/>
                </a:lnTo>
                <a:lnTo>
                  <a:pt x="856" y="9094"/>
                </a:lnTo>
                <a:lnTo>
                  <a:pt x="1092" y="9094"/>
                </a:lnTo>
                <a:lnTo>
                  <a:pt x="1541" y="9094"/>
                </a:lnTo>
                <a:lnTo>
                  <a:pt x="1990" y="9094"/>
                </a:lnTo>
                <a:lnTo>
                  <a:pt x="1990" y="9094"/>
                </a:lnTo>
                <a:lnTo>
                  <a:pt x="3809" y="9094"/>
                </a:lnTo>
                <a:lnTo>
                  <a:pt x="3809" y="9094"/>
                </a:lnTo>
                <a:lnTo>
                  <a:pt x="4729" y="9094"/>
                </a:lnTo>
                <a:lnTo>
                  <a:pt x="5649" y="9073"/>
                </a:lnTo>
                <a:lnTo>
                  <a:pt x="5649" y="9073"/>
                </a:lnTo>
                <a:lnTo>
                  <a:pt x="5820" y="9073"/>
                </a:lnTo>
                <a:lnTo>
                  <a:pt x="6013" y="9094"/>
                </a:lnTo>
                <a:lnTo>
                  <a:pt x="6398" y="9137"/>
                </a:lnTo>
                <a:lnTo>
                  <a:pt x="6612" y="9137"/>
                </a:lnTo>
                <a:lnTo>
                  <a:pt x="6783" y="9094"/>
                </a:lnTo>
                <a:lnTo>
                  <a:pt x="6869" y="9073"/>
                </a:lnTo>
                <a:lnTo>
                  <a:pt x="6954" y="9030"/>
                </a:lnTo>
                <a:lnTo>
                  <a:pt x="7018" y="8987"/>
                </a:lnTo>
                <a:lnTo>
                  <a:pt x="7083" y="8923"/>
                </a:lnTo>
                <a:lnTo>
                  <a:pt x="7083" y="8923"/>
                </a:lnTo>
                <a:lnTo>
                  <a:pt x="7125" y="8859"/>
                </a:lnTo>
                <a:lnTo>
                  <a:pt x="7147" y="8794"/>
                </a:lnTo>
                <a:lnTo>
                  <a:pt x="7190" y="8645"/>
                </a:lnTo>
                <a:lnTo>
                  <a:pt x="7211" y="8473"/>
                </a:lnTo>
                <a:lnTo>
                  <a:pt x="7211" y="8324"/>
                </a:lnTo>
                <a:lnTo>
                  <a:pt x="7211" y="8324"/>
                </a:lnTo>
                <a:lnTo>
                  <a:pt x="7232" y="7575"/>
                </a:lnTo>
                <a:lnTo>
                  <a:pt x="7232" y="7575"/>
                </a:lnTo>
                <a:lnTo>
                  <a:pt x="7254" y="6719"/>
                </a:lnTo>
                <a:lnTo>
                  <a:pt x="7275" y="5863"/>
                </a:lnTo>
                <a:lnTo>
                  <a:pt x="7275" y="5863"/>
                </a:lnTo>
                <a:lnTo>
                  <a:pt x="7275" y="5050"/>
                </a:lnTo>
                <a:lnTo>
                  <a:pt x="7254" y="4237"/>
                </a:lnTo>
                <a:lnTo>
                  <a:pt x="7232" y="3403"/>
                </a:lnTo>
                <a:lnTo>
                  <a:pt x="7232" y="2590"/>
                </a:lnTo>
                <a:lnTo>
                  <a:pt x="7232" y="2590"/>
                </a:lnTo>
                <a:close/>
                <a:moveTo>
                  <a:pt x="4622" y="1349"/>
                </a:moveTo>
                <a:lnTo>
                  <a:pt x="4622" y="1349"/>
                </a:lnTo>
                <a:lnTo>
                  <a:pt x="5264" y="1370"/>
                </a:lnTo>
                <a:lnTo>
                  <a:pt x="5264" y="1370"/>
                </a:lnTo>
                <a:lnTo>
                  <a:pt x="5542" y="1370"/>
                </a:lnTo>
                <a:lnTo>
                  <a:pt x="5692" y="1370"/>
                </a:lnTo>
                <a:lnTo>
                  <a:pt x="5799" y="1413"/>
                </a:lnTo>
                <a:lnTo>
                  <a:pt x="5799" y="1413"/>
                </a:lnTo>
                <a:lnTo>
                  <a:pt x="5863" y="1477"/>
                </a:lnTo>
                <a:lnTo>
                  <a:pt x="5927" y="1584"/>
                </a:lnTo>
                <a:lnTo>
                  <a:pt x="5927" y="1670"/>
                </a:lnTo>
                <a:lnTo>
                  <a:pt x="5927" y="1712"/>
                </a:lnTo>
                <a:lnTo>
                  <a:pt x="5884" y="1755"/>
                </a:lnTo>
                <a:lnTo>
                  <a:pt x="5884" y="1755"/>
                </a:lnTo>
                <a:lnTo>
                  <a:pt x="5842" y="1777"/>
                </a:lnTo>
                <a:lnTo>
                  <a:pt x="5777" y="1798"/>
                </a:lnTo>
                <a:lnTo>
                  <a:pt x="5628" y="1798"/>
                </a:lnTo>
                <a:lnTo>
                  <a:pt x="5350" y="1777"/>
                </a:lnTo>
                <a:lnTo>
                  <a:pt x="5350" y="1777"/>
                </a:lnTo>
                <a:lnTo>
                  <a:pt x="5007" y="1777"/>
                </a:lnTo>
                <a:lnTo>
                  <a:pt x="4686" y="1798"/>
                </a:lnTo>
                <a:lnTo>
                  <a:pt x="4686" y="1798"/>
                </a:lnTo>
                <a:lnTo>
                  <a:pt x="4430" y="1819"/>
                </a:lnTo>
                <a:lnTo>
                  <a:pt x="4301" y="1819"/>
                </a:lnTo>
                <a:lnTo>
                  <a:pt x="4237" y="1798"/>
                </a:lnTo>
                <a:lnTo>
                  <a:pt x="4216" y="1777"/>
                </a:lnTo>
                <a:lnTo>
                  <a:pt x="4216" y="1777"/>
                </a:lnTo>
                <a:lnTo>
                  <a:pt x="4173" y="1712"/>
                </a:lnTo>
                <a:lnTo>
                  <a:pt x="4173" y="1584"/>
                </a:lnTo>
                <a:lnTo>
                  <a:pt x="4173" y="1456"/>
                </a:lnTo>
                <a:lnTo>
                  <a:pt x="4194" y="1391"/>
                </a:lnTo>
                <a:lnTo>
                  <a:pt x="4194" y="1391"/>
                </a:lnTo>
                <a:lnTo>
                  <a:pt x="4237" y="1349"/>
                </a:lnTo>
                <a:lnTo>
                  <a:pt x="4280" y="1349"/>
                </a:lnTo>
                <a:lnTo>
                  <a:pt x="4408" y="1327"/>
                </a:lnTo>
                <a:lnTo>
                  <a:pt x="4622" y="1349"/>
                </a:lnTo>
                <a:lnTo>
                  <a:pt x="4622" y="1349"/>
                </a:lnTo>
                <a:close/>
                <a:moveTo>
                  <a:pt x="3552" y="514"/>
                </a:moveTo>
                <a:lnTo>
                  <a:pt x="3552" y="514"/>
                </a:lnTo>
                <a:lnTo>
                  <a:pt x="3552" y="471"/>
                </a:lnTo>
                <a:lnTo>
                  <a:pt x="3595" y="450"/>
                </a:lnTo>
                <a:lnTo>
                  <a:pt x="3659" y="429"/>
                </a:lnTo>
                <a:lnTo>
                  <a:pt x="3830" y="429"/>
                </a:lnTo>
                <a:lnTo>
                  <a:pt x="3830" y="429"/>
                </a:lnTo>
                <a:lnTo>
                  <a:pt x="3937" y="450"/>
                </a:lnTo>
                <a:lnTo>
                  <a:pt x="4087" y="450"/>
                </a:lnTo>
                <a:lnTo>
                  <a:pt x="4151" y="471"/>
                </a:lnTo>
                <a:lnTo>
                  <a:pt x="4194" y="493"/>
                </a:lnTo>
                <a:lnTo>
                  <a:pt x="4216" y="536"/>
                </a:lnTo>
                <a:lnTo>
                  <a:pt x="4216" y="600"/>
                </a:lnTo>
                <a:lnTo>
                  <a:pt x="4216" y="600"/>
                </a:lnTo>
                <a:lnTo>
                  <a:pt x="4173" y="621"/>
                </a:lnTo>
                <a:lnTo>
                  <a:pt x="4130" y="643"/>
                </a:lnTo>
                <a:lnTo>
                  <a:pt x="4023" y="643"/>
                </a:lnTo>
                <a:lnTo>
                  <a:pt x="3873" y="643"/>
                </a:lnTo>
                <a:lnTo>
                  <a:pt x="3873" y="643"/>
                </a:lnTo>
                <a:lnTo>
                  <a:pt x="3766" y="664"/>
                </a:lnTo>
                <a:lnTo>
                  <a:pt x="3659" y="664"/>
                </a:lnTo>
                <a:lnTo>
                  <a:pt x="3617" y="643"/>
                </a:lnTo>
                <a:lnTo>
                  <a:pt x="3574" y="621"/>
                </a:lnTo>
                <a:lnTo>
                  <a:pt x="3552" y="578"/>
                </a:lnTo>
                <a:lnTo>
                  <a:pt x="3552" y="514"/>
                </a:lnTo>
                <a:lnTo>
                  <a:pt x="3552" y="514"/>
                </a:lnTo>
                <a:close/>
                <a:moveTo>
                  <a:pt x="3531" y="1798"/>
                </a:moveTo>
                <a:lnTo>
                  <a:pt x="3531" y="1798"/>
                </a:lnTo>
                <a:lnTo>
                  <a:pt x="3510" y="1691"/>
                </a:lnTo>
                <a:lnTo>
                  <a:pt x="3531" y="1670"/>
                </a:lnTo>
                <a:lnTo>
                  <a:pt x="3552" y="1670"/>
                </a:lnTo>
                <a:lnTo>
                  <a:pt x="3595" y="1691"/>
                </a:lnTo>
                <a:lnTo>
                  <a:pt x="3638" y="1734"/>
                </a:lnTo>
                <a:lnTo>
                  <a:pt x="3638" y="1755"/>
                </a:lnTo>
                <a:lnTo>
                  <a:pt x="3617" y="1798"/>
                </a:lnTo>
                <a:lnTo>
                  <a:pt x="3531" y="1798"/>
                </a:lnTo>
                <a:lnTo>
                  <a:pt x="3531" y="1798"/>
                </a:lnTo>
                <a:close/>
                <a:moveTo>
                  <a:pt x="2803" y="1670"/>
                </a:moveTo>
                <a:lnTo>
                  <a:pt x="2803" y="1670"/>
                </a:lnTo>
                <a:lnTo>
                  <a:pt x="2825" y="1712"/>
                </a:lnTo>
                <a:lnTo>
                  <a:pt x="2825" y="1712"/>
                </a:lnTo>
                <a:lnTo>
                  <a:pt x="2803" y="1755"/>
                </a:lnTo>
                <a:lnTo>
                  <a:pt x="2803" y="1755"/>
                </a:lnTo>
                <a:lnTo>
                  <a:pt x="2782" y="1734"/>
                </a:lnTo>
                <a:lnTo>
                  <a:pt x="2782" y="1712"/>
                </a:lnTo>
                <a:lnTo>
                  <a:pt x="2803" y="1670"/>
                </a:lnTo>
                <a:lnTo>
                  <a:pt x="2803" y="1670"/>
                </a:lnTo>
                <a:close/>
                <a:moveTo>
                  <a:pt x="6847" y="2996"/>
                </a:moveTo>
                <a:lnTo>
                  <a:pt x="6847" y="2996"/>
                </a:lnTo>
                <a:lnTo>
                  <a:pt x="6826" y="3531"/>
                </a:lnTo>
                <a:lnTo>
                  <a:pt x="6804" y="4045"/>
                </a:lnTo>
                <a:lnTo>
                  <a:pt x="6783" y="4558"/>
                </a:lnTo>
                <a:lnTo>
                  <a:pt x="6804" y="4815"/>
                </a:lnTo>
                <a:lnTo>
                  <a:pt x="6826" y="5072"/>
                </a:lnTo>
                <a:lnTo>
                  <a:pt x="6826" y="5072"/>
                </a:lnTo>
                <a:lnTo>
                  <a:pt x="6847" y="5328"/>
                </a:lnTo>
                <a:lnTo>
                  <a:pt x="6847" y="5585"/>
                </a:lnTo>
                <a:lnTo>
                  <a:pt x="6826" y="6120"/>
                </a:lnTo>
                <a:lnTo>
                  <a:pt x="6804" y="6655"/>
                </a:lnTo>
                <a:lnTo>
                  <a:pt x="6783" y="7190"/>
                </a:lnTo>
                <a:lnTo>
                  <a:pt x="6783" y="7190"/>
                </a:lnTo>
                <a:lnTo>
                  <a:pt x="6804" y="7703"/>
                </a:lnTo>
                <a:lnTo>
                  <a:pt x="6804" y="8238"/>
                </a:lnTo>
                <a:lnTo>
                  <a:pt x="6804" y="8238"/>
                </a:lnTo>
                <a:lnTo>
                  <a:pt x="6804" y="8345"/>
                </a:lnTo>
                <a:lnTo>
                  <a:pt x="6762" y="8409"/>
                </a:lnTo>
                <a:lnTo>
                  <a:pt x="6698" y="8452"/>
                </a:lnTo>
                <a:lnTo>
                  <a:pt x="6612" y="8473"/>
                </a:lnTo>
                <a:lnTo>
                  <a:pt x="6419" y="8473"/>
                </a:lnTo>
                <a:lnTo>
                  <a:pt x="6205" y="8473"/>
                </a:lnTo>
                <a:lnTo>
                  <a:pt x="6205" y="8473"/>
                </a:lnTo>
                <a:lnTo>
                  <a:pt x="4109" y="8602"/>
                </a:lnTo>
                <a:lnTo>
                  <a:pt x="3060" y="8645"/>
                </a:lnTo>
                <a:lnTo>
                  <a:pt x="2012" y="8687"/>
                </a:lnTo>
                <a:lnTo>
                  <a:pt x="2012" y="8687"/>
                </a:lnTo>
                <a:lnTo>
                  <a:pt x="1776" y="8687"/>
                </a:lnTo>
                <a:lnTo>
                  <a:pt x="1648" y="8687"/>
                </a:lnTo>
                <a:lnTo>
                  <a:pt x="1541" y="8645"/>
                </a:lnTo>
                <a:lnTo>
                  <a:pt x="1541" y="8645"/>
                </a:lnTo>
                <a:lnTo>
                  <a:pt x="1498" y="8580"/>
                </a:lnTo>
                <a:lnTo>
                  <a:pt x="1498" y="8559"/>
                </a:lnTo>
                <a:lnTo>
                  <a:pt x="1520" y="8516"/>
                </a:lnTo>
                <a:lnTo>
                  <a:pt x="1520" y="8473"/>
                </a:lnTo>
                <a:lnTo>
                  <a:pt x="1498" y="8431"/>
                </a:lnTo>
                <a:lnTo>
                  <a:pt x="1498" y="8431"/>
                </a:lnTo>
                <a:lnTo>
                  <a:pt x="1434" y="8366"/>
                </a:lnTo>
                <a:lnTo>
                  <a:pt x="1370" y="8345"/>
                </a:lnTo>
                <a:lnTo>
                  <a:pt x="1327" y="8345"/>
                </a:lnTo>
                <a:lnTo>
                  <a:pt x="1263" y="8409"/>
                </a:lnTo>
                <a:lnTo>
                  <a:pt x="1135" y="8516"/>
                </a:lnTo>
                <a:lnTo>
                  <a:pt x="1070" y="8559"/>
                </a:lnTo>
                <a:lnTo>
                  <a:pt x="1028" y="8559"/>
                </a:lnTo>
                <a:lnTo>
                  <a:pt x="1028" y="8559"/>
                </a:lnTo>
                <a:lnTo>
                  <a:pt x="963" y="8538"/>
                </a:lnTo>
                <a:lnTo>
                  <a:pt x="942" y="8495"/>
                </a:lnTo>
                <a:lnTo>
                  <a:pt x="942" y="8431"/>
                </a:lnTo>
                <a:lnTo>
                  <a:pt x="985" y="8366"/>
                </a:lnTo>
                <a:lnTo>
                  <a:pt x="1070" y="8217"/>
                </a:lnTo>
                <a:lnTo>
                  <a:pt x="1092" y="8153"/>
                </a:lnTo>
                <a:lnTo>
                  <a:pt x="1092" y="8088"/>
                </a:lnTo>
                <a:lnTo>
                  <a:pt x="1092" y="8088"/>
                </a:lnTo>
                <a:lnTo>
                  <a:pt x="1049" y="8003"/>
                </a:lnTo>
                <a:lnTo>
                  <a:pt x="1028" y="7981"/>
                </a:lnTo>
                <a:lnTo>
                  <a:pt x="985" y="7981"/>
                </a:lnTo>
                <a:lnTo>
                  <a:pt x="942" y="8003"/>
                </a:lnTo>
                <a:lnTo>
                  <a:pt x="878" y="8046"/>
                </a:lnTo>
                <a:lnTo>
                  <a:pt x="771" y="8195"/>
                </a:lnTo>
                <a:lnTo>
                  <a:pt x="707" y="8238"/>
                </a:lnTo>
                <a:lnTo>
                  <a:pt x="664" y="8259"/>
                </a:lnTo>
                <a:lnTo>
                  <a:pt x="664" y="8259"/>
                </a:lnTo>
                <a:lnTo>
                  <a:pt x="664" y="8238"/>
                </a:lnTo>
                <a:lnTo>
                  <a:pt x="664" y="8238"/>
                </a:lnTo>
                <a:lnTo>
                  <a:pt x="664" y="8153"/>
                </a:lnTo>
                <a:lnTo>
                  <a:pt x="771" y="7960"/>
                </a:lnTo>
                <a:lnTo>
                  <a:pt x="942" y="7618"/>
                </a:lnTo>
                <a:lnTo>
                  <a:pt x="942" y="7618"/>
                </a:lnTo>
                <a:lnTo>
                  <a:pt x="963" y="7511"/>
                </a:lnTo>
                <a:lnTo>
                  <a:pt x="985" y="7382"/>
                </a:lnTo>
                <a:lnTo>
                  <a:pt x="963" y="7339"/>
                </a:lnTo>
                <a:lnTo>
                  <a:pt x="942" y="7297"/>
                </a:lnTo>
                <a:lnTo>
                  <a:pt x="899" y="7297"/>
                </a:lnTo>
                <a:lnTo>
                  <a:pt x="814" y="7339"/>
                </a:lnTo>
                <a:lnTo>
                  <a:pt x="814" y="7339"/>
                </a:lnTo>
                <a:lnTo>
                  <a:pt x="728" y="7404"/>
                </a:lnTo>
                <a:lnTo>
                  <a:pt x="664" y="7489"/>
                </a:lnTo>
                <a:lnTo>
                  <a:pt x="643" y="7489"/>
                </a:lnTo>
                <a:lnTo>
                  <a:pt x="621" y="7489"/>
                </a:lnTo>
                <a:lnTo>
                  <a:pt x="664" y="7297"/>
                </a:lnTo>
                <a:lnTo>
                  <a:pt x="664" y="7297"/>
                </a:lnTo>
                <a:lnTo>
                  <a:pt x="749" y="7147"/>
                </a:lnTo>
                <a:lnTo>
                  <a:pt x="878" y="6954"/>
                </a:lnTo>
                <a:lnTo>
                  <a:pt x="985" y="6762"/>
                </a:lnTo>
                <a:lnTo>
                  <a:pt x="1006" y="6676"/>
                </a:lnTo>
                <a:lnTo>
                  <a:pt x="1028" y="6591"/>
                </a:lnTo>
                <a:lnTo>
                  <a:pt x="1028" y="6591"/>
                </a:lnTo>
                <a:lnTo>
                  <a:pt x="1006" y="6484"/>
                </a:lnTo>
                <a:lnTo>
                  <a:pt x="985" y="6419"/>
                </a:lnTo>
                <a:lnTo>
                  <a:pt x="942" y="6419"/>
                </a:lnTo>
                <a:lnTo>
                  <a:pt x="899" y="6441"/>
                </a:lnTo>
                <a:lnTo>
                  <a:pt x="792" y="6505"/>
                </a:lnTo>
                <a:lnTo>
                  <a:pt x="749" y="6548"/>
                </a:lnTo>
                <a:lnTo>
                  <a:pt x="707" y="6548"/>
                </a:lnTo>
                <a:lnTo>
                  <a:pt x="707" y="6548"/>
                </a:lnTo>
                <a:lnTo>
                  <a:pt x="664" y="6548"/>
                </a:lnTo>
                <a:lnTo>
                  <a:pt x="621" y="6505"/>
                </a:lnTo>
                <a:lnTo>
                  <a:pt x="621" y="6462"/>
                </a:lnTo>
                <a:lnTo>
                  <a:pt x="600" y="6377"/>
                </a:lnTo>
                <a:lnTo>
                  <a:pt x="621" y="6120"/>
                </a:lnTo>
                <a:lnTo>
                  <a:pt x="621" y="6120"/>
                </a:lnTo>
                <a:lnTo>
                  <a:pt x="621" y="5692"/>
                </a:lnTo>
                <a:lnTo>
                  <a:pt x="621" y="5264"/>
                </a:lnTo>
                <a:lnTo>
                  <a:pt x="600" y="4408"/>
                </a:lnTo>
                <a:lnTo>
                  <a:pt x="600" y="4408"/>
                </a:lnTo>
                <a:lnTo>
                  <a:pt x="578" y="4002"/>
                </a:lnTo>
                <a:lnTo>
                  <a:pt x="557" y="3595"/>
                </a:lnTo>
                <a:lnTo>
                  <a:pt x="557" y="3595"/>
                </a:lnTo>
                <a:lnTo>
                  <a:pt x="557" y="3403"/>
                </a:lnTo>
                <a:lnTo>
                  <a:pt x="578" y="3231"/>
                </a:lnTo>
                <a:lnTo>
                  <a:pt x="621" y="2868"/>
                </a:lnTo>
                <a:lnTo>
                  <a:pt x="621" y="2868"/>
                </a:lnTo>
                <a:lnTo>
                  <a:pt x="621" y="2675"/>
                </a:lnTo>
                <a:lnTo>
                  <a:pt x="621" y="2504"/>
                </a:lnTo>
                <a:lnTo>
                  <a:pt x="600" y="2119"/>
                </a:lnTo>
                <a:lnTo>
                  <a:pt x="600" y="2119"/>
                </a:lnTo>
                <a:lnTo>
                  <a:pt x="600" y="1948"/>
                </a:lnTo>
                <a:lnTo>
                  <a:pt x="600" y="1755"/>
                </a:lnTo>
                <a:lnTo>
                  <a:pt x="600" y="1755"/>
                </a:lnTo>
                <a:lnTo>
                  <a:pt x="600" y="1648"/>
                </a:lnTo>
                <a:lnTo>
                  <a:pt x="621" y="1584"/>
                </a:lnTo>
                <a:lnTo>
                  <a:pt x="685" y="1541"/>
                </a:lnTo>
                <a:lnTo>
                  <a:pt x="771" y="1520"/>
                </a:lnTo>
                <a:lnTo>
                  <a:pt x="771" y="1520"/>
                </a:lnTo>
                <a:lnTo>
                  <a:pt x="878" y="1520"/>
                </a:lnTo>
                <a:lnTo>
                  <a:pt x="963" y="1520"/>
                </a:lnTo>
                <a:lnTo>
                  <a:pt x="1177" y="1541"/>
                </a:lnTo>
                <a:lnTo>
                  <a:pt x="1177" y="1541"/>
                </a:lnTo>
                <a:lnTo>
                  <a:pt x="1284" y="1541"/>
                </a:lnTo>
                <a:lnTo>
                  <a:pt x="1349" y="1563"/>
                </a:lnTo>
                <a:lnTo>
                  <a:pt x="1391" y="1605"/>
                </a:lnTo>
                <a:lnTo>
                  <a:pt x="1413" y="1691"/>
                </a:lnTo>
                <a:lnTo>
                  <a:pt x="1413" y="1691"/>
                </a:lnTo>
                <a:lnTo>
                  <a:pt x="1413" y="1777"/>
                </a:lnTo>
                <a:lnTo>
                  <a:pt x="1391" y="1862"/>
                </a:lnTo>
                <a:lnTo>
                  <a:pt x="1370" y="1991"/>
                </a:lnTo>
                <a:lnTo>
                  <a:pt x="1370" y="2033"/>
                </a:lnTo>
                <a:lnTo>
                  <a:pt x="1391" y="2076"/>
                </a:lnTo>
                <a:lnTo>
                  <a:pt x="1434" y="2119"/>
                </a:lnTo>
                <a:lnTo>
                  <a:pt x="1541" y="2162"/>
                </a:lnTo>
                <a:lnTo>
                  <a:pt x="1541" y="2162"/>
                </a:lnTo>
                <a:lnTo>
                  <a:pt x="1648" y="2183"/>
                </a:lnTo>
                <a:lnTo>
                  <a:pt x="1841" y="2183"/>
                </a:lnTo>
                <a:lnTo>
                  <a:pt x="2376" y="2183"/>
                </a:lnTo>
                <a:lnTo>
                  <a:pt x="2868" y="2183"/>
                </a:lnTo>
                <a:lnTo>
                  <a:pt x="3017" y="2204"/>
                </a:lnTo>
                <a:lnTo>
                  <a:pt x="3082" y="2204"/>
                </a:lnTo>
                <a:lnTo>
                  <a:pt x="3082" y="2204"/>
                </a:lnTo>
                <a:lnTo>
                  <a:pt x="4216" y="2226"/>
                </a:lnTo>
                <a:lnTo>
                  <a:pt x="4772" y="2226"/>
                </a:lnTo>
                <a:lnTo>
                  <a:pt x="5350" y="2204"/>
                </a:lnTo>
                <a:lnTo>
                  <a:pt x="5350" y="2204"/>
                </a:lnTo>
                <a:lnTo>
                  <a:pt x="5585" y="2226"/>
                </a:lnTo>
                <a:lnTo>
                  <a:pt x="5863" y="2226"/>
                </a:lnTo>
                <a:lnTo>
                  <a:pt x="6120" y="2226"/>
                </a:lnTo>
                <a:lnTo>
                  <a:pt x="6248" y="2183"/>
                </a:lnTo>
                <a:lnTo>
                  <a:pt x="6355" y="2140"/>
                </a:lnTo>
                <a:lnTo>
                  <a:pt x="6355" y="2140"/>
                </a:lnTo>
                <a:lnTo>
                  <a:pt x="6419" y="2098"/>
                </a:lnTo>
                <a:lnTo>
                  <a:pt x="6462" y="2055"/>
                </a:lnTo>
                <a:lnTo>
                  <a:pt x="6484" y="1991"/>
                </a:lnTo>
                <a:lnTo>
                  <a:pt x="6505" y="1905"/>
                </a:lnTo>
                <a:lnTo>
                  <a:pt x="6505" y="1905"/>
                </a:lnTo>
                <a:lnTo>
                  <a:pt x="6484" y="1819"/>
                </a:lnTo>
                <a:lnTo>
                  <a:pt x="6462" y="1734"/>
                </a:lnTo>
                <a:lnTo>
                  <a:pt x="6441" y="1648"/>
                </a:lnTo>
                <a:lnTo>
                  <a:pt x="6441" y="1563"/>
                </a:lnTo>
                <a:lnTo>
                  <a:pt x="6441" y="1563"/>
                </a:lnTo>
                <a:lnTo>
                  <a:pt x="6462" y="1541"/>
                </a:lnTo>
                <a:lnTo>
                  <a:pt x="6505" y="1520"/>
                </a:lnTo>
                <a:lnTo>
                  <a:pt x="6591" y="1520"/>
                </a:lnTo>
                <a:lnTo>
                  <a:pt x="6698" y="1541"/>
                </a:lnTo>
                <a:lnTo>
                  <a:pt x="6783" y="1584"/>
                </a:lnTo>
                <a:lnTo>
                  <a:pt x="6783" y="1584"/>
                </a:lnTo>
                <a:lnTo>
                  <a:pt x="6804" y="1648"/>
                </a:lnTo>
                <a:lnTo>
                  <a:pt x="6826" y="1755"/>
                </a:lnTo>
                <a:lnTo>
                  <a:pt x="6826" y="1926"/>
                </a:lnTo>
                <a:lnTo>
                  <a:pt x="6826" y="1926"/>
                </a:lnTo>
                <a:lnTo>
                  <a:pt x="6847" y="2461"/>
                </a:lnTo>
                <a:lnTo>
                  <a:pt x="6847" y="2996"/>
                </a:lnTo>
                <a:lnTo>
                  <a:pt x="6847" y="2996"/>
                </a:lnTo>
                <a:close/>
                <a:moveTo>
                  <a:pt x="5478" y="4686"/>
                </a:moveTo>
                <a:lnTo>
                  <a:pt x="5478" y="4686"/>
                </a:lnTo>
                <a:lnTo>
                  <a:pt x="5243" y="4686"/>
                </a:lnTo>
                <a:lnTo>
                  <a:pt x="5007" y="4708"/>
                </a:lnTo>
                <a:lnTo>
                  <a:pt x="4537" y="4751"/>
                </a:lnTo>
                <a:lnTo>
                  <a:pt x="4537" y="4751"/>
                </a:lnTo>
                <a:lnTo>
                  <a:pt x="3467" y="4836"/>
                </a:lnTo>
                <a:lnTo>
                  <a:pt x="2932" y="4858"/>
                </a:lnTo>
                <a:lnTo>
                  <a:pt x="2397" y="4858"/>
                </a:lnTo>
                <a:lnTo>
                  <a:pt x="2397" y="4858"/>
                </a:lnTo>
                <a:lnTo>
                  <a:pt x="2354" y="4879"/>
                </a:lnTo>
                <a:lnTo>
                  <a:pt x="2226" y="4879"/>
                </a:lnTo>
                <a:lnTo>
                  <a:pt x="1841" y="4858"/>
                </a:lnTo>
                <a:lnTo>
                  <a:pt x="1434" y="4858"/>
                </a:lnTo>
                <a:lnTo>
                  <a:pt x="1306" y="4858"/>
                </a:lnTo>
                <a:lnTo>
                  <a:pt x="1220" y="4879"/>
                </a:lnTo>
                <a:lnTo>
                  <a:pt x="1220" y="4879"/>
                </a:lnTo>
                <a:lnTo>
                  <a:pt x="1177" y="4943"/>
                </a:lnTo>
                <a:lnTo>
                  <a:pt x="1177" y="4965"/>
                </a:lnTo>
                <a:lnTo>
                  <a:pt x="1177" y="5007"/>
                </a:lnTo>
                <a:lnTo>
                  <a:pt x="1220" y="5029"/>
                </a:lnTo>
                <a:lnTo>
                  <a:pt x="1306" y="5072"/>
                </a:lnTo>
                <a:lnTo>
                  <a:pt x="1306" y="5072"/>
                </a:lnTo>
                <a:lnTo>
                  <a:pt x="1413" y="5093"/>
                </a:lnTo>
                <a:lnTo>
                  <a:pt x="1477" y="5093"/>
                </a:lnTo>
                <a:lnTo>
                  <a:pt x="1563" y="5114"/>
                </a:lnTo>
                <a:lnTo>
                  <a:pt x="1584" y="5157"/>
                </a:lnTo>
                <a:lnTo>
                  <a:pt x="1627" y="5200"/>
                </a:lnTo>
                <a:lnTo>
                  <a:pt x="1627" y="5200"/>
                </a:lnTo>
                <a:lnTo>
                  <a:pt x="1648" y="5264"/>
                </a:lnTo>
                <a:lnTo>
                  <a:pt x="1648" y="5350"/>
                </a:lnTo>
                <a:lnTo>
                  <a:pt x="1670" y="5392"/>
                </a:lnTo>
                <a:lnTo>
                  <a:pt x="1691" y="5414"/>
                </a:lnTo>
                <a:lnTo>
                  <a:pt x="1712" y="5435"/>
                </a:lnTo>
                <a:lnTo>
                  <a:pt x="1776" y="5414"/>
                </a:lnTo>
                <a:lnTo>
                  <a:pt x="1776" y="5414"/>
                </a:lnTo>
                <a:lnTo>
                  <a:pt x="1819" y="5414"/>
                </a:lnTo>
                <a:lnTo>
                  <a:pt x="1841" y="5371"/>
                </a:lnTo>
                <a:lnTo>
                  <a:pt x="1883" y="5285"/>
                </a:lnTo>
                <a:lnTo>
                  <a:pt x="1883" y="5179"/>
                </a:lnTo>
                <a:lnTo>
                  <a:pt x="1905" y="5136"/>
                </a:lnTo>
                <a:lnTo>
                  <a:pt x="1948" y="5114"/>
                </a:lnTo>
                <a:lnTo>
                  <a:pt x="1948" y="5114"/>
                </a:lnTo>
                <a:lnTo>
                  <a:pt x="1990" y="5114"/>
                </a:lnTo>
                <a:lnTo>
                  <a:pt x="2012" y="5114"/>
                </a:lnTo>
                <a:lnTo>
                  <a:pt x="2076" y="5157"/>
                </a:lnTo>
                <a:lnTo>
                  <a:pt x="2097" y="5221"/>
                </a:lnTo>
                <a:lnTo>
                  <a:pt x="2140" y="5328"/>
                </a:lnTo>
                <a:lnTo>
                  <a:pt x="2162" y="5392"/>
                </a:lnTo>
                <a:lnTo>
                  <a:pt x="2226" y="5457"/>
                </a:lnTo>
                <a:lnTo>
                  <a:pt x="2247" y="5457"/>
                </a:lnTo>
                <a:lnTo>
                  <a:pt x="2290" y="5435"/>
                </a:lnTo>
                <a:lnTo>
                  <a:pt x="2376" y="5371"/>
                </a:lnTo>
                <a:lnTo>
                  <a:pt x="2376" y="5371"/>
                </a:lnTo>
                <a:lnTo>
                  <a:pt x="2418" y="5307"/>
                </a:lnTo>
                <a:lnTo>
                  <a:pt x="2440" y="5243"/>
                </a:lnTo>
                <a:lnTo>
                  <a:pt x="2461" y="5179"/>
                </a:lnTo>
                <a:lnTo>
                  <a:pt x="2547" y="5136"/>
                </a:lnTo>
                <a:lnTo>
                  <a:pt x="2547" y="5136"/>
                </a:lnTo>
                <a:lnTo>
                  <a:pt x="2675" y="5136"/>
                </a:lnTo>
                <a:lnTo>
                  <a:pt x="2739" y="5136"/>
                </a:lnTo>
                <a:lnTo>
                  <a:pt x="2803" y="5157"/>
                </a:lnTo>
                <a:lnTo>
                  <a:pt x="2803" y="5157"/>
                </a:lnTo>
                <a:lnTo>
                  <a:pt x="2825" y="5200"/>
                </a:lnTo>
                <a:lnTo>
                  <a:pt x="2825" y="5264"/>
                </a:lnTo>
                <a:lnTo>
                  <a:pt x="2846" y="5392"/>
                </a:lnTo>
                <a:lnTo>
                  <a:pt x="2868" y="5457"/>
                </a:lnTo>
                <a:lnTo>
                  <a:pt x="2910" y="5499"/>
                </a:lnTo>
                <a:lnTo>
                  <a:pt x="2953" y="5478"/>
                </a:lnTo>
                <a:lnTo>
                  <a:pt x="3017" y="5435"/>
                </a:lnTo>
                <a:lnTo>
                  <a:pt x="3017" y="5435"/>
                </a:lnTo>
                <a:lnTo>
                  <a:pt x="3017" y="5392"/>
                </a:lnTo>
                <a:lnTo>
                  <a:pt x="3039" y="5328"/>
                </a:lnTo>
                <a:lnTo>
                  <a:pt x="3082" y="5179"/>
                </a:lnTo>
                <a:lnTo>
                  <a:pt x="3124" y="5114"/>
                </a:lnTo>
                <a:lnTo>
                  <a:pt x="3167" y="5072"/>
                </a:lnTo>
                <a:lnTo>
                  <a:pt x="3231" y="5072"/>
                </a:lnTo>
                <a:lnTo>
                  <a:pt x="3317" y="5157"/>
                </a:lnTo>
                <a:lnTo>
                  <a:pt x="3317" y="5157"/>
                </a:lnTo>
                <a:lnTo>
                  <a:pt x="3338" y="5200"/>
                </a:lnTo>
                <a:lnTo>
                  <a:pt x="3360" y="5264"/>
                </a:lnTo>
                <a:lnTo>
                  <a:pt x="3381" y="5435"/>
                </a:lnTo>
                <a:lnTo>
                  <a:pt x="3424" y="5499"/>
                </a:lnTo>
                <a:lnTo>
                  <a:pt x="3445" y="5542"/>
                </a:lnTo>
                <a:lnTo>
                  <a:pt x="3488" y="5542"/>
                </a:lnTo>
                <a:lnTo>
                  <a:pt x="3510" y="5542"/>
                </a:lnTo>
                <a:lnTo>
                  <a:pt x="3595" y="5457"/>
                </a:lnTo>
                <a:lnTo>
                  <a:pt x="3595" y="5457"/>
                </a:lnTo>
                <a:lnTo>
                  <a:pt x="3617" y="5435"/>
                </a:lnTo>
                <a:lnTo>
                  <a:pt x="3617" y="5371"/>
                </a:lnTo>
                <a:lnTo>
                  <a:pt x="3638" y="5285"/>
                </a:lnTo>
                <a:lnTo>
                  <a:pt x="3638" y="5179"/>
                </a:lnTo>
                <a:lnTo>
                  <a:pt x="3659" y="5157"/>
                </a:lnTo>
                <a:lnTo>
                  <a:pt x="3681" y="5114"/>
                </a:lnTo>
                <a:lnTo>
                  <a:pt x="3681" y="5114"/>
                </a:lnTo>
                <a:lnTo>
                  <a:pt x="3852" y="5072"/>
                </a:lnTo>
                <a:lnTo>
                  <a:pt x="3959" y="5072"/>
                </a:lnTo>
                <a:lnTo>
                  <a:pt x="4023" y="5072"/>
                </a:lnTo>
                <a:lnTo>
                  <a:pt x="4023" y="5072"/>
                </a:lnTo>
                <a:lnTo>
                  <a:pt x="4044" y="5114"/>
                </a:lnTo>
                <a:lnTo>
                  <a:pt x="4066" y="5179"/>
                </a:lnTo>
                <a:lnTo>
                  <a:pt x="4087" y="5307"/>
                </a:lnTo>
                <a:lnTo>
                  <a:pt x="4109" y="5350"/>
                </a:lnTo>
                <a:lnTo>
                  <a:pt x="4151" y="5392"/>
                </a:lnTo>
                <a:lnTo>
                  <a:pt x="4194" y="5392"/>
                </a:lnTo>
                <a:lnTo>
                  <a:pt x="4280" y="5328"/>
                </a:lnTo>
                <a:lnTo>
                  <a:pt x="4280" y="5328"/>
                </a:lnTo>
                <a:lnTo>
                  <a:pt x="4323" y="5285"/>
                </a:lnTo>
                <a:lnTo>
                  <a:pt x="4344" y="5200"/>
                </a:lnTo>
                <a:lnTo>
                  <a:pt x="4344" y="5114"/>
                </a:lnTo>
                <a:lnTo>
                  <a:pt x="4387" y="5050"/>
                </a:lnTo>
                <a:lnTo>
                  <a:pt x="4387" y="5050"/>
                </a:lnTo>
                <a:lnTo>
                  <a:pt x="4451" y="5029"/>
                </a:lnTo>
                <a:lnTo>
                  <a:pt x="4558" y="5029"/>
                </a:lnTo>
                <a:lnTo>
                  <a:pt x="4644" y="5050"/>
                </a:lnTo>
                <a:lnTo>
                  <a:pt x="4708" y="5072"/>
                </a:lnTo>
                <a:lnTo>
                  <a:pt x="4708" y="5072"/>
                </a:lnTo>
                <a:lnTo>
                  <a:pt x="4729" y="5093"/>
                </a:lnTo>
                <a:lnTo>
                  <a:pt x="4729" y="5136"/>
                </a:lnTo>
                <a:lnTo>
                  <a:pt x="4729" y="5221"/>
                </a:lnTo>
                <a:lnTo>
                  <a:pt x="4708" y="5307"/>
                </a:lnTo>
                <a:lnTo>
                  <a:pt x="4729" y="5350"/>
                </a:lnTo>
                <a:lnTo>
                  <a:pt x="4750" y="5371"/>
                </a:lnTo>
                <a:lnTo>
                  <a:pt x="4750" y="5371"/>
                </a:lnTo>
                <a:lnTo>
                  <a:pt x="4815" y="5414"/>
                </a:lnTo>
                <a:lnTo>
                  <a:pt x="4879" y="5435"/>
                </a:lnTo>
                <a:lnTo>
                  <a:pt x="4943" y="5392"/>
                </a:lnTo>
                <a:lnTo>
                  <a:pt x="4986" y="5328"/>
                </a:lnTo>
                <a:lnTo>
                  <a:pt x="4986" y="5328"/>
                </a:lnTo>
                <a:lnTo>
                  <a:pt x="5007" y="5285"/>
                </a:lnTo>
                <a:lnTo>
                  <a:pt x="5007" y="5221"/>
                </a:lnTo>
                <a:lnTo>
                  <a:pt x="5007" y="5136"/>
                </a:lnTo>
                <a:lnTo>
                  <a:pt x="5007" y="5093"/>
                </a:lnTo>
                <a:lnTo>
                  <a:pt x="5029" y="5050"/>
                </a:lnTo>
                <a:lnTo>
                  <a:pt x="5071" y="5007"/>
                </a:lnTo>
                <a:lnTo>
                  <a:pt x="5136" y="4986"/>
                </a:lnTo>
                <a:lnTo>
                  <a:pt x="5136" y="4986"/>
                </a:lnTo>
                <a:lnTo>
                  <a:pt x="5221" y="4965"/>
                </a:lnTo>
                <a:lnTo>
                  <a:pt x="5307" y="4965"/>
                </a:lnTo>
                <a:lnTo>
                  <a:pt x="5392" y="4986"/>
                </a:lnTo>
                <a:lnTo>
                  <a:pt x="5457" y="5029"/>
                </a:lnTo>
                <a:lnTo>
                  <a:pt x="5457" y="5029"/>
                </a:lnTo>
                <a:lnTo>
                  <a:pt x="5478" y="5072"/>
                </a:lnTo>
                <a:lnTo>
                  <a:pt x="5499" y="5114"/>
                </a:lnTo>
                <a:lnTo>
                  <a:pt x="5521" y="5179"/>
                </a:lnTo>
                <a:lnTo>
                  <a:pt x="5542" y="5200"/>
                </a:lnTo>
                <a:lnTo>
                  <a:pt x="5564" y="5200"/>
                </a:lnTo>
                <a:lnTo>
                  <a:pt x="5649" y="5136"/>
                </a:lnTo>
                <a:lnTo>
                  <a:pt x="5649" y="5136"/>
                </a:lnTo>
                <a:lnTo>
                  <a:pt x="5692" y="5093"/>
                </a:lnTo>
                <a:lnTo>
                  <a:pt x="5735" y="5029"/>
                </a:lnTo>
                <a:lnTo>
                  <a:pt x="5777" y="4986"/>
                </a:lnTo>
                <a:lnTo>
                  <a:pt x="5820" y="4986"/>
                </a:lnTo>
                <a:lnTo>
                  <a:pt x="5863" y="4986"/>
                </a:lnTo>
                <a:lnTo>
                  <a:pt x="5863" y="4986"/>
                </a:lnTo>
                <a:lnTo>
                  <a:pt x="5884" y="5029"/>
                </a:lnTo>
                <a:lnTo>
                  <a:pt x="5906" y="5050"/>
                </a:lnTo>
                <a:lnTo>
                  <a:pt x="5927" y="5157"/>
                </a:lnTo>
                <a:lnTo>
                  <a:pt x="5927" y="5243"/>
                </a:lnTo>
                <a:lnTo>
                  <a:pt x="5949" y="5285"/>
                </a:lnTo>
                <a:lnTo>
                  <a:pt x="5991" y="5307"/>
                </a:lnTo>
                <a:lnTo>
                  <a:pt x="5991" y="5307"/>
                </a:lnTo>
                <a:lnTo>
                  <a:pt x="6034" y="5328"/>
                </a:lnTo>
                <a:lnTo>
                  <a:pt x="6077" y="5328"/>
                </a:lnTo>
                <a:lnTo>
                  <a:pt x="6120" y="5307"/>
                </a:lnTo>
                <a:lnTo>
                  <a:pt x="6141" y="5285"/>
                </a:lnTo>
                <a:lnTo>
                  <a:pt x="6163" y="5221"/>
                </a:lnTo>
                <a:lnTo>
                  <a:pt x="6205" y="5157"/>
                </a:lnTo>
                <a:lnTo>
                  <a:pt x="6205" y="5157"/>
                </a:lnTo>
                <a:lnTo>
                  <a:pt x="6248" y="5029"/>
                </a:lnTo>
                <a:lnTo>
                  <a:pt x="6355" y="4986"/>
                </a:lnTo>
                <a:lnTo>
                  <a:pt x="6355" y="4986"/>
                </a:lnTo>
                <a:lnTo>
                  <a:pt x="6441" y="4965"/>
                </a:lnTo>
                <a:lnTo>
                  <a:pt x="6505" y="4922"/>
                </a:lnTo>
                <a:lnTo>
                  <a:pt x="6526" y="4900"/>
                </a:lnTo>
                <a:lnTo>
                  <a:pt x="6548" y="4858"/>
                </a:lnTo>
                <a:lnTo>
                  <a:pt x="6548" y="4815"/>
                </a:lnTo>
                <a:lnTo>
                  <a:pt x="6526" y="4772"/>
                </a:lnTo>
                <a:lnTo>
                  <a:pt x="6526" y="4772"/>
                </a:lnTo>
                <a:lnTo>
                  <a:pt x="6484" y="4729"/>
                </a:lnTo>
                <a:lnTo>
                  <a:pt x="6462" y="4708"/>
                </a:lnTo>
                <a:lnTo>
                  <a:pt x="6334" y="4665"/>
                </a:lnTo>
                <a:lnTo>
                  <a:pt x="6184" y="4665"/>
                </a:lnTo>
                <a:lnTo>
                  <a:pt x="6034" y="4665"/>
                </a:lnTo>
                <a:lnTo>
                  <a:pt x="5713" y="4665"/>
                </a:lnTo>
                <a:lnTo>
                  <a:pt x="5478" y="4686"/>
                </a:lnTo>
                <a:lnTo>
                  <a:pt x="5478" y="4686"/>
                </a:lnTo>
                <a:close/>
                <a:moveTo>
                  <a:pt x="5328" y="6077"/>
                </a:moveTo>
                <a:lnTo>
                  <a:pt x="5328" y="6077"/>
                </a:lnTo>
                <a:lnTo>
                  <a:pt x="5200" y="6056"/>
                </a:lnTo>
                <a:lnTo>
                  <a:pt x="5050" y="6056"/>
                </a:lnTo>
                <a:lnTo>
                  <a:pt x="4772" y="6099"/>
                </a:lnTo>
                <a:lnTo>
                  <a:pt x="4772" y="6099"/>
                </a:lnTo>
                <a:lnTo>
                  <a:pt x="4194" y="6141"/>
                </a:lnTo>
                <a:lnTo>
                  <a:pt x="4194" y="6141"/>
                </a:lnTo>
                <a:lnTo>
                  <a:pt x="3659" y="6141"/>
                </a:lnTo>
                <a:lnTo>
                  <a:pt x="3146" y="6099"/>
                </a:lnTo>
                <a:lnTo>
                  <a:pt x="2611" y="6077"/>
                </a:lnTo>
                <a:lnTo>
                  <a:pt x="2097" y="6099"/>
                </a:lnTo>
                <a:lnTo>
                  <a:pt x="2097" y="6099"/>
                </a:lnTo>
                <a:lnTo>
                  <a:pt x="1883" y="6077"/>
                </a:lnTo>
                <a:lnTo>
                  <a:pt x="1776" y="6077"/>
                </a:lnTo>
                <a:lnTo>
                  <a:pt x="1734" y="6077"/>
                </a:lnTo>
                <a:lnTo>
                  <a:pt x="1691" y="6120"/>
                </a:lnTo>
                <a:lnTo>
                  <a:pt x="1691" y="6120"/>
                </a:lnTo>
                <a:lnTo>
                  <a:pt x="1670" y="6141"/>
                </a:lnTo>
                <a:lnTo>
                  <a:pt x="1648" y="6184"/>
                </a:lnTo>
                <a:lnTo>
                  <a:pt x="1648" y="6205"/>
                </a:lnTo>
                <a:lnTo>
                  <a:pt x="1670" y="6248"/>
                </a:lnTo>
                <a:lnTo>
                  <a:pt x="1712" y="6291"/>
                </a:lnTo>
                <a:lnTo>
                  <a:pt x="1776" y="6334"/>
                </a:lnTo>
                <a:lnTo>
                  <a:pt x="1776" y="6334"/>
                </a:lnTo>
                <a:lnTo>
                  <a:pt x="1905" y="6377"/>
                </a:lnTo>
                <a:lnTo>
                  <a:pt x="2033" y="6398"/>
                </a:lnTo>
                <a:lnTo>
                  <a:pt x="2311" y="6398"/>
                </a:lnTo>
                <a:lnTo>
                  <a:pt x="2590" y="6377"/>
                </a:lnTo>
                <a:lnTo>
                  <a:pt x="2718" y="6377"/>
                </a:lnTo>
                <a:lnTo>
                  <a:pt x="2846" y="6377"/>
                </a:lnTo>
                <a:lnTo>
                  <a:pt x="2846" y="6377"/>
                </a:lnTo>
                <a:lnTo>
                  <a:pt x="3103" y="6419"/>
                </a:lnTo>
                <a:lnTo>
                  <a:pt x="3360" y="6419"/>
                </a:lnTo>
                <a:lnTo>
                  <a:pt x="3873" y="6419"/>
                </a:lnTo>
                <a:lnTo>
                  <a:pt x="4900" y="6377"/>
                </a:lnTo>
                <a:lnTo>
                  <a:pt x="4900" y="6377"/>
                </a:lnTo>
                <a:lnTo>
                  <a:pt x="5136" y="6377"/>
                </a:lnTo>
                <a:lnTo>
                  <a:pt x="5264" y="6377"/>
                </a:lnTo>
                <a:lnTo>
                  <a:pt x="5328" y="6355"/>
                </a:lnTo>
                <a:lnTo>
                  <a:pt x="5371" y="6334"/>
                </a:lnTo>
                <a:lnTo>
                  <a:pt x="5371" y="6334"/>
                </a:lnTo>
                <a:lnTo>
                  <a:pt x="5414" y="6312"/>
                </a:lnTo>
                <a:lnTo>
                  <a:pt x="5435" y="6270"/>
                </a:lnTo>
                <a:lnTo>
                  <a:pt x="5457" y="6227"/>
                </a:lnTo>
                <a:lnTo>
                  <a:pt x="5457" y="6205"/>
                </a:lnTo>
                <a:lnTo>
                  <a:pt x="5414" y="6120"/>
                </a:lnTo>
                <a:lnTo>
                  <a:pt x="5328" y="6077"/>
                </a:lnTo>
                <a:lnTo>
                  <a:pt x="5328" y="6077"/>
                </a:lnTo>
                <a:close/>
                <a:moveTo>
                  <a:pt x="4194" y="6912"/>
                </a:moveTo>
                <a:lnTo>
                  <a:pt x="4194" y="6912"/>
                </a:lnTo>
                <a:lnTo>
                  <a:pt x="3937" y="6933"/>
                </a:lnTo>
                <a:lnTo>
                  <a:pt x="3702" y="6912"/>
                </a:lnTo>
                <a:lnTo>
                  <a:pt x="3445" y="6912"/>
                </a:lnTo>
                <a:lnTo>
                  <a:pt x="3210" y="6890"/>
                </a:lnTo>
                <a:lnTo>
                  <a:pt x="3210" y="6890"/>
                </a:lnTo>
                <a:lnTo>
                  <a:pt x="2975" y="6933"/>
                </a:lnTo>
                <a:lnTo>
                  <a:pt x="2846" y="6933"/>
                </a:lnTo>
                <a:lnTo>
                  <a:pt x="2718" y="6954"/>
                </a:lnTo>
                <a:lnTo>
                  <a:pt x="2718" y="6954"/>
                </a:lnTo>
                <a:lnTo>
                  <a:pt x="2611" y="6933"/>
                </a:lnTo>
                <a:lnTo>
                  <a:pt x="2483" y="6912"/>
                </a:lnTo>
                <a:lnTo>
                  <a:pt x="2376" y="6890"/>
                </a:lnTo>
                <a:lnTo>
                  <a:pt x="2247" y="6890"/>
                </a:lnTo>
                <a:lnTo>
                  <a:pt x="2247" y="6890"/>
                </a:lnTo>
                <a:lnTo>
                  <a:pt x="2076" y="6912"/>
                </a:lnTo>
                <a:lnTo>
                  <a:pt x="1862" y="6954"/>
                </a:lnTo>
                <a:lnTo>
                  <a:pt x="1755" y="6997"/>
                </a:lnTo>
                <a:lnTo>
                  <a:pt x="1712" y="7040"/>
                </a:lnTo>
                <a:lnTo>
                  <a:pt x="1691" y="7061"/>
                </a:lnTo>
                <a:lnTo>
                  <a:pt x="1712" y="7083"/>
                </a:lnTo>
                <a:lnTo>
                  <a:pt x="1776" y="7147"/>
                </a:lnTo>
                <a:lnTo>
                  <a:pt x="1776" y="7147"/>
                </a:lnTo>
                <a:lnTo>
                  <a:pt x="1862" y="7190"/>
                </a:lnTo>
                <a:lnTo>
                  <a:pt x="1969" y="7190"/>
                </a:lnTo>
                <a:lnTo>
                  <a:pt x="2183" y="7190"/>
                </a:lnTo>
                <a:lnTo>
                  <a:pt x="2183" y="7190"/>
                </a:lnTo>
                <a:lnTo>
                  <a:pt x="2418" y="7211"/>
                </a:lnTo>
                <a:lnTo>
                  <a:pt x="2654" y="7232"/>
                </a:lnTo>
                <a:lnTo>
                  <a:pt x="2654" y="7232"/>
                </a:lnTo>
                <a:lnTo>
                  <a:pt x="2889" y="7232"/>
                </a:lnTo>
                <a:lnTo>
                  <a:pt x="3146" y="7211"/>
                </a:lnTo>
                <a:lnTo>
                  <a:pt x="3381" y="7190"/>
                </a:lnTo>
                <a:lnTo>
                  <a:pt x="3617" y="7126"/>
                </a:lnTo>
                <a:lnTo>
                  <a:pt x="3617" y="7126"/>
                </a:lnTo>
                <a:lnTo>
                  <a:pt x="3852" y="7104"/>
                </a:lnTo>
                <a:lnTo>
                  <a:pt x="4109" y="7104"/>
                </a:lnTo>
                <a:lnTo>
                  <a:pt x="4344" y="7104"/>
                </a:lnTo>
                <a:lnTo>
                  <a:pt x="4601" y="7126"/>
                </a:lnTo>
                <a:lnTo>
                  <a:pt x="4601" y="7126"/>
                </a:lnTo>
                <a:lnTo>
                  <a:pt x="4729" y="7126"/>
                </a:lnTo>
                <a:lnTo>
                  <a:pt x="4986" y="7104"/>
                </a:lnTo>
                <a:lnTo>
                  <a:pt x="5093" y="7083"/>
                </a:lnTo>
                <a:lnTo>
                  <a:pt x="5178" y="7019"/>
                </a:lnTo>
                <a:lnTo>
                  <a:pt x="5200" y="6997"/>
                </a:lnTo>
                <a:lnTo>
                  <a:pt x="5200" y="6954"/>
                </a:lnTo>
                <a:lnTo>
                  <a:pt x="5178" y="6912"/>
                </a:lnTo>
                <a:lnTo>
                  <a:pt x="5157" y="6869"/>
                </a:lnTo>
                <a:lnTo>
                  <a:pt x="5157" y="6869"/>
                </a:lnTo>
                <a:lnTo>
                  <a:pt x="5071" y="6826"/>
                </a:lnTo>
                <a:lnTo>
                  <a:pt x="4943" y="6805"/>
                </a:lnTo>
                <a:lnTo>
                  <a:pt x="4815" y="6805"/>
                </a:lnTo>
                <a:lnTo>
                  <a:pt x="4665" y="6805"/>
                </a:lnTo>
                <a:lnTo>
                  <a:pt x="4387" y="6869"/>
                </a:lnTo>
                <a:lnTo>
                  <a:pt x="4194" y="6912"/>
                </a:lnTo>
                <a:lnTo>
                  <a:pt x="4194" y="6912"/>
                </a:lnTo>
                <a:close/>
                <a:moveTo>
                  <a:pt x="5029" y="7532"/>
                </a:moveTo>
                <a:lnTo>
                  <a:pt x="5029" y="7532"/>
                </a:lnTo>
                <a:lnTo>
                  <a:pt x="4964" y="7511"/>
                </a:lnTo>
                <a:lnTo>
                  <a:pt x="4900" y="7511"/>
                </a:lnTo>
                <a:lnTo>
                  <a:pt x="4750" y="7511"/>
                </a:lnTo>
                <a:lnTo>
                  <a:pt x="4451" y="7575"/>
                </a:lnTo>
                <a:lnTo>
                  <a:pt x="4451" y="7575"/>
                </a:lnTo>
                <a:lnTo>
                  <a:pt x="4130" y="7596"/>
                </a:lnTo>
                <a:lnTo>
                  <a:pt x="3809" y="7596"/>
                </a:lnTo>
                <a:lnTo>
                  <a:pt x="3809" y="7596"/>
                </a:lnTo>
                <a:lnTo>
                  <a:pt x="3638" y="7596"/>
                </a:lnTo>
                <a:lnTo>
                  <a:pt x="3403" y="7575"/>
                </a:lnTo>
                <a:lnTo>
                  <a:pt x="3274" y="7596"/>
                </a:lnTo>
                <a:lnTo>
                  <a:pt x="3189" y="7639"/>
                </a:lnTo>
                <a:lnTo>
                  <a:pt x="3167" y="7660"/>
                </a:lnTo>
                <a:lnTo>
                  <a:pt x="3146" y="7682"/>
                </a:lnTo>
                <a:lnTo>
                  <a:pt x="3146" y="7725"/>
                </a:lnTo>
                <a:lnTo>
                  <a:pt x="3167" y="7767"/>
                </a:lnTo>
                <a:lnTo>
                  <a:pt x="3167" y="7767"/>
                </a:lnTo>
                <a:lnTo>
                  <a:pt x="3231" y="7810"/>
                </a:lnTo>
                <a:lnTo>
                  <a:pt x="3338" y="7853"/>
                </a:lnTo>
                <a:lnTo>
                  <a:pt x="3488" y="7853"/>
                </a:lnTo>
                <a:lnTo>
                  <a:pt x="3659" y="7874"/>
                </a:lnTo>
                <a:lnTo>
                  <a:pt x="3980" y="7874"/>
                </a:lnTo>
                <a:lnTo>
                  <a:pt x="4173" y="7853"/>
                </a:lnTo>
                <a:lnTo>
                  <a:pt x="4173" y="7853"/>
                </a:lnTo>
                <a:lnTo>
                  <a:pt x="4408" y="7832"/>
                </a:lnTo>
                <a:lnTo>
                  <a:pt x="4750" y="7767"/>
                </a:lnTo>
                <a:lnTo>
                  <a:pt x="4922" y="7725"/>
                </a:lnTo>
                <a:lnTo>
                  <a:pt x="5029" y="7660"/>
                </a:lnTo>
                <a:lnTo>
                  <a:pt x="5050" y="7639"/>
                </a:lnTo>
                <a:lnTo>
                  <a:pt x="5071" y="7596"/>
                </a:lnTo>
                <a:lnTo>
                  <a:pt x="5071" y="7575"/>
                </a:lnTo>
                <a:lnTo>
                  <a:pt x="5029" y="7532"/>
                </a:lnTo>
                <a:lnTo>
                  <a:pt x="5029" y="7532"/>
                </a:lnTo>
                <a:close/>
                <a:moveTo>
                  <a:pt x="5114" y="3018"/>
                </a:moveTo>
                <a:lnTo>
                  <a:pt x="5114" y="3018"/>
                </a:lnTo>
                <a:lnTo>
                  <a:pt x="5071" y="2932"/>
                </a:lnTo>
                <a:lnTo>
                  <a:pt x="5050" y="2868"/>
                </a:lnTo>
                <a:lnTo>
                  <a:pt x="5007" y="2825"/>
                </a:lnTo>
                <a:lnTo>
                  <a:pt x="4943" y="2782"/>
                </a:lnTo>
                <a:lnTo>
                  <a:pt x="4815" y="2739"/>
                </a:lnTo>
                <a:lnTo>
                  <a:pt x="4686" y="2739"/>
                </a:lnTo>
                <a:lnTo>
                  <a:pt x="4579" y="2782"/>
                </a:lnTo>
                <a:lnTo>
                  <a:pt x="4472" y="2868"/>
                </a:lnTo>
                <a:lnTo>
                  <a:pt x="4430" y="2911"/>
                </a:lnTo>
                <a:lnTo>
                  <a:pt x="4408" y="2975"/>
                </a:lnTo>
                <a:lnTo>
                  <a:pt x="4408" y="3060"/>
                </a:lnTo>
                <a:lnTo>
                  <a:pt x="4408" y="3146"/>
                </a:lnTo>
                <a:lnTo>
                  <a:pt x="4408" y="3146"/>
                </a:lnTo>
                <a:lnTo>
                  <a:pt x="4430" y="3210"/>
                </a:lnTo>
                <a:lnTo>
                  <a:pt x="4451" y="3296"/>
                </a:lnTo>
                <a:lnTo>
                  <a:pt x="4494" y="3338"/>
                </a:lnTo>
                <a:lnTo>
                  <a:pt x="4537" y="3381"/>
                </a:lnTo>
                <a:lnTo>
                  <a:pt x="4601" y="3403"/>
                </a:lnTo>
                <a:lnTo>
                  <a:pt x="4665" y="3424"/>
                </a:lnTo>
                <a:lnTo>
                  <a:pt x="4793" y="3424"/>
                </a:lnTo>
                <a:lnTo>
                  <a:pt x="4900" y="3381"/>
                </a:lnTo>
                <a:lnTo>
                  <a:pt x="5007" y="3296"/>
                </a:lnTo>
                <a:lnTo>
                  <a:pt x="5071" y="3167"/>
                </a:lnTo>
                <a:lnTo>
                  <a:pt x="5093" y="3103"/>
                </a:lnTo>
                <a:lnTo>
                  <a:pt x="5114" y="3018"/>
                </a:lnTo>
                <a:lnTo>
                  <a:pt x="5114" y="3018"/>
                </a:lnTo>
                <a:close/>
                <a:moveTo>
                  <a:pt x="2397" y="7575"/>
                </a:moveTo>
                <a:lnTo>
                  <a:pt x="2397" y="7575"/>
                </a:lnTo>
                <a:lnTo>
                  <a:pt x="2076" y="7575"/>
                </a:lnTo>
                <a:lnTo>
                  <a:pt x="1948" y="7596"/>
                </a:lnTo>
                <a:lnTo>
                  <a:pt x="1841" y="7596"/>
                </a:lnTo>
                <a:lnTo>
                  <a:pt x="1734" y="7639"/>
                </a:lnTo>
                <a:lnTo>
                  <a:pt x="1691" y="7682"/>
                </a:lnTo>
                <a:lnTo>
                  <a:pt x="1691" y="7682"/>
                </a:lnTo>
                <a:lnTo>
                  <a:pt x="1670" y="7767"/>
                </a:lnTo>
                <a:lnTo>
                  <a:pt x="1691" y="7832"/>
                </a:lnTo>
                <a:lnTo>
                  <a:pt x="1755" y="7853"/>
                </a:lnTo>
                <a:lnTo>
                  <a:pt x="1819" y="7874"/>
                </a:lnTo>
                <a:lnTo>
                  <a:pt x="1990" y="7896"/>
                </a:lnTo>
                <a:lnTo>
                  <a:pt x="2140" y="7874"/>
                </a:lnTo>
                <a:lnTo>
                  <a:pt x="2140" y="7874"/>
                </a:lnTo>
                <a:lnTo>
                  <a:pt x="2525" y="7896"/>
                </a:lnTo>
                <a:lnTo>
                  <a:pt x="2739" y="7896"/>
                </a:lnTo>
                <a:lnTo>
                  <a:pt x="2846" y="7874"/>
                </a:lnTo>
                <a:lnTo>
                  <a:pt x="2910" y="7832"/>
                </a:lnTo>
                <a:lnTo>
                  <a:pt x="2910" y="7832"/>
                </a:lnTo>
                <a:lnTo>
                  <a:pt x="2996" y="7725"/>
                </a:lnTo>
                <a:lnTo>
                  <a:pt x="2996" y="7703"/>
                </a:lnTo>
                <a:lnTo>
                  <a:pt x="2975" y="7660"/>
                </a:lnTo>
                <a:lnTo>
                  <a:pt x="2932" y="7618"/>
                </a:lnTo>
                <a:lnTo>
                  <a:pt x="2825" y="7596"/>
                </a:lnTo>
                <a:lnTo>
                  <a:pt x="2568" y="7575"/>
                </a:lnTo>
                <a:lnTo>
                  <a:pt x="2397" y="7575"/>
                </a:lnTo>
                <a:lnTo>
                  <a:pt x="2397" y="7575"/>
                </a:lnTo>
                <a:close/>
                <a:moveTo>
                  <a:pt x="2226" y="3467"/>
                </a:moveTo>
                <a:lnTo>
                  <a:pt x="2226" y="3467"/>
                </a:lnTo>
                <a:lnTo>
                  <a:pt x="2247" y="3467"/>
                </a:lnTo>
                <a:lnTo>
                  <a:pt x="2311" y="3467"/>
                </a:lnTo>
                <a:lnTo>
                  <a:pt x="2397" y="3403"/>
                </a:lnTo>
                <a:lnTo>
                  <a:pt x="2483" y="3317"/>
                </a:lnTo>
                <a:lnTo>
                  <a:pt x="2547" y="3231"/>
                </a:lnTo>
                <a:lnTo>
                  <a:pt x="2611" y="3125"/>
                </a:lnTo>
                <a:lnTo>
                  <a:pt x="2632" y="3039"/>
                </a:lnTo>
                <a:lnTo>
                  <a:pt x="2611" y="3018"/>
                </a:lnTo>
                <a:lnTo>
                  <a:pt x="2611" y="2996"/>
                </a:lnTo>
                <a:lnTo>
                  <a:pt x="2590" y="2975"/>
                </a:lnTo>
                <a:lnTo>
                  <a:pt x="2547" y="2975"/>
                </a:lnTo>
                <a:lnTo>
                  <a:pt x="2547" y="2975"/>
                </a:lnTo>
                <a:lnTo>
                  <a:pt x="2397" y="3039"/>
                </a:lnTo>
                <a:lnTo>
                  <a:pt x="2290" y="3125"/>
                </a:lnTo>
                <a:lnTo>
                  <a:pt x="2204" y="3189"/>
                </a:lnTo>
                <a:lnTo>
                  <a:pt x="2140" y="3274"/>
                </a:lnTo>
                <a:lnTo>
                  <a:pt x="2097" y="3360"/>
                </a:lnTo>
                <a:lnTo>
                  <a:pt x="2097" y="3381"/>
                </a:lnTo>
                <a:lnTo>
                  <a:pt x="2119" y="3424"/>
                </a:lnTo>
                <a:lnTo>
                  <a:pt x="2162" y="3445"/>
                </a:lnTo>
                <a:lnTo>
                  <a:pt x="2226" y="3467"/>
                </a:lnTo>
                <a:lnTo>
                  <a:pt x="2226" y="3467"/>
                </a:lnTo>
                <a:close/>
                <a:moveTo>
                  <a:pt x="1969" y="3724"/>
                </a:moveTo>
                <a:lnTo>
                  <a:pt x="1969" y="3724"/>
                </a:lnTo>
                <a:lnTo>
                  <a:pt x="1969" y="3681"/>
                </a:lnTo>
                <a:lnTo>
                  <a:pt x="1948" y="3681"/>
                </a:lnTo>
                <a:lnTo>
                  <a:pt x="1883" y="3681"/>
                </a:lnTo>
                <a:lnTo>
                  <a:pt x="1776" y="3702"/>
                </a:lnTo>
                <a:lnTo>
                  <a:pt x="1691" y="3766"/>
                </a:lnTo>
                <a:lnTo>
                  <a:pt x="1584" y="3852"/>
                </a:lnTo>
                <a:lnTo>
                  <a:pt x="1520" y="3938"/>
                </a:lnTo>
                <a:lnTo>
                  <a:pt x="1498" y="3980"/>
                </a:lnTo>
                <a:lnTo>
                  <a:pt x="1498" y="4023"/>
                </a:lnTo>
                <a:lnTo>
                  <a:pt x="1520" y="4066"/>
                </a:lnTo>
                <a:lnTo>
                  <a:pt x="1541" y="4109"/>
                </a:lnTo>
                <a:lnTo>
                  <a:pt x="1541" y="4109"/>
                </a:lnTo>
                <a:lnTo>
                  <a:pt x="1584" y="4152"/>
                </a:lnTo>
                <a:lnTo>
                  <a:pt x="1605" y="4173"/>
                </a:lnTo>
                <a:lnTo>
                  <a:pt x="1691" y="4173"/>
                </a:lnTo>
                <a:lnTo>
                  <a:pt x="1755" y="4130"/>
                </a:lnTo>
                <a:lnTo>
                  <a:pt x="1819" y="4066"/>
                </a:lnTo>
                <a:lnTo>
                  <a:pt x="1883" y="3959"/>
                </a:lnTo>
                <a:lnTo>
                  <a:pt x="1926" y="3873"/>
                </a:lnTo>
                <a:lnTo>
                  <a:pt x="1969" y="3788"/>
                </a:lnTo>
                <a:lnTo>
                  <a:pt x="1969" y="3724"/>
                </a:lnTo>
                <a:lnTo>
                  <a:pt x="1969" y="3724"/>
                </a:lnTo>
                <a:close/>
                <a:moveTo>
                  <a:pt x="3488" y="2825"/>
                </a:moveTo>
                <a:lnTo>
                  <a:pt x="3488" y="2825"/>
                </a:lnTo>
                <a:lnTo>
                  <a:pt x="3445" y="2782"/>
                </a:lnTo>
                <a:lnTo>
                  <a:pt x="3381" y="2739"/>
                </a:lnTo>
                <a:lnTo>
                  <a:pt x="3317" y="2697"/>
                </a:lnTo>
                <a:lnTo>
                  <a:pt x="3253" y="2697"/>
                </a:lnTo>
                <a:lnTo>
                  <a:pt x="3167" y="2697"/>
                </a:lnTo>
                <a:lnTo>
                  <a:pt x="3103" y="2739"/>
                </a:lnTo>
                <a:lnTo>
                  <a:pt x="3060" y="2782"/>
                </a:lnTo>
                <a:lnTo>
                  <a:pt x="3017" y="2868"/>
                </a:lnTo>
                <a:lnTo>
                  <a:pt x="3017" y="2868"/>
                </a:lnTo>
                <a:lnTo>
                  <a:pt x="3017" y="2953"/>
                </a:lnTo>
                <a:lnTo>
                  <a:pt x="3060" y="3018"/>
                </a:lnTo>
                <a:lnTo>
                  <a:pt x="3124" y="3039"/>
                </a:lnTo>
                <a:lnTo>
                  <a:pt x="3210" y="3039"/>
                </a:lnTo>
                <a:lnTo>
                  <a:pt x="3296" y="3018"/>
                </a:lnTo>
                <a:lnTo>
                  <a:pt x="3381" y="2953"/>
                </a:lnTo>
                <a:lnTo>
                  <a:pt x="3445" y="2911"/>
                </a:lnTo>
                <a:lnTo>
                  <a:pt x="3488" y="2825"/>
                </a:lnTo>
                <a:lnTo>
                  <a:pt x="3488" y="2825"/>
                </a:lnTo>
                <a:close/>
                <a:moveTo>
                  <a:pt x="5628" y="3766"/>
                </a:moveTo>
                <a:lnTo>
                  <a:pt x="5628" y="3766"/>
                </a:lnTo>
                <a:lnTo>
                  <a:pt x="5606" y="3702"/>
                </a:lnTo>
                <a:lnTo>
                  <a:pt x="5564" y="3638"/>
                </a:lnTo>
                <a:lnTo>
                  <a:pt x="5499" y="3574"/>
                </a:lnTo>
                <a:lnTo>
                  <a:pt x="5435" y="3510"/>
                </a:lnTo>
                <a:lnTo>
                  <a:pt x="5350" y="3467"/>
                </a:lnTo>
                <a:lnTo>
                  <a:pt x="5285" y="3467"/>
                </a:lnTo>
                <a:lnTo>
                  <a:pt x="5243" y="3510"/>
                </a:lnTo>
                <a:lnTo>
                  <a:pt x="5200" y="3595"/>
                </a:lnTo>
                <a:lnTo>
                  <a:pt x="5200" y="3595"/>
                </a:lnTo>
                <a:lnTo>
                  <a:pt x="5200" y="3659"/>
                </a:lnTo>
                <a:lnTo>
                  <a:pt x="5243" y="3745"/>
                </a:lnTo>
                <a:lnTo>
                  <a:pt x="5328" y="3809"/>
                </a:lnTo>
                <a:lnTo>
                  <a:pt x="5392" y="3852"/>
                </a:lnTo>
                <a:lnTo>
                  <a:pt x="5478" y="3873"/>
                </a:lnTo>
                <a:lnTo>
                  <a:pt x="5542" y="3873"/>
                </a:lnTo>
                <a:lnTo>
                  <a:pt x="5606" y="3852"/>
                </a:lnTo>
                <a:lnTo>
                  <a:pt x="5628" y="3766"/>
                </a:lnTo>
                <a:lnTo>
                  <a:pt x="5628" y="3766"/>
                </a:lnTo>
                <a:close/>
                <a:moveTo>
                  <a:pt x="6120" y="6655"/>
                </a:moveTo>
                <a:lnTo>
                  <a:pt x="6120" y="6655"/>
                </a:lnTo>
                <a:lnTo>
                  <a:pt x="6184" y="6633"/>
                </a:lnTo>
                <a:lnTo>
                  <a:pt x="6227" y="6569"/>
                </a:lnTo>
                <a:lnTo>
                  <a:pt x="6248" y="6526"/>
                </a:lnTo>
                <a:lnTo>
                  <a:pt x="6270" y="6462"/>
                </a:lnTo>
                <a:lnTo>
                  <a:pt x="6248" y="6419"/>
                </a:lnTo>
                <a:lnTo>
                  <a:pt x="6227" y="6377"/>
                </a:lnTo>
                <a:lnTo>
                  <a:pt x="6184" y="6334"/>
                </a:lnTo>
                <a:lnTo>
                  <a:pt x="6098" y="6334"/>
                </a:lnTo>
                <a:lnTo>
                  <a:pt x="6098" y="6334"/>
                </a:lnTo>
                <a:lnTo>
                  <a:pt x="6013" y="6334"/>
                </a:lnTo>
                <a:lnTo>
                  <a:pt x="5949" y="6377"/>
                </a:lnTo>
                <a:lnTo>
                  <a:pt x="5906" y="6419"/>
                </a:lnTo>
                <a:lnTo>
                  <a:pt x="5906" y="6484"/>
                </a:lnTo>
                <a:lnTo>
                  <a:pt x="5927" y="6526"/>
                </a:lnTo>
                <a:lnTo>
                  <a:pt x="5970" y="6591"/>
                </a:lnTo>
                <a:lnTo>
                  <a:pt x="6034" y="6633"/>
                </a:lnTo>
                <a:lnTo>
                  <a:pt x="6120" y="6655"/>
                </a:lnTo>
                <a:lnTo>
                  <a:pt x="6120" y="6655"/>
                </a:lnTo>
                <a:close/>
                <a:moveTo>
                  <a:pt x="4194" y="3018"/>
                </a:moveTo>
                <a:lnTo>
                  <a:pt x="4194" y="3018"/>
                </a:lnTo>
                <a:lnTo>
                  <a:pt x="4258" y="2975"/>
                </a:lnTo>
                <a:lnTo>
                  <a:pt x="4280" y="2932"/>
                </a:lnTo>
                <a:lnTo>
                  <a:pt x="4280" y="2889"/>
                </a:lnTo>
                <a:lnTo>
                  <a:pt x="4258" y="2825"/>
                </a:lnTo>
                <a:lnTo>
                  <a:pt x="4216" y="2782"/>
                </a:lnTo>
                <a:lnTo>
                  <a:pt x="4151" y="2761"/>
                </a:lnTo>
                <a:lnTo>
                  <a:pt x="4087" y="2718"/>
                </a:lnTo>
                <a:lnTo>
                  <a:pt x="4023" y="2718"/>
                </a:lnTo>
                <a:lnTo>
                  <a:pt x="4023" y="2718"/>
                </a:lnTo>
                <a:lnTo>
                  <a:pt x="3937" y="2739"/>
                </a:lnTo>
                <a:lnTo>
                  <a:pt x="3895" y="2782"/>
                </a:lnTo>
                <a:lnTo>
                  <a:pt x="3895" y="2846"/>
                </a:lnTo>
                <a:lnTo>
                  <a:pt x="3916" y="2911"/>
                </a:lnTo>
                <a:lnTo>
                  <a:pt x="3959" y="2953"/>
                </a:lnTo>
                <a:lnTo>
                  <a:pt x="4044" y="2996"/>
                </a:lnTo>
                <a:lnTo>
                  <a:pt x="4109" y="3018"/>
                </a:lnTo>
                <a:lnTo>
                  <a:pt x="4194" y="3018"/>
                </a:lnTo>
                <a:lnTo>
                  <a:pt x="4194" y="3018"/>
                </a:lnTo>
                <a:close/>
                <a:moveTo>
                  <a:pt x="6163" y="6997"/>
                </a:moveTo>
                <a:lnTo>
                  <a:pt x="6163" y="6997"/>
                </a:lnTo>
                <a:lnTo>
                  <a:pt x="6077" y="6997"/>
                </a:lnTo>
                <a:lnTo>
                  <a:pt x="6013" y="7019"/>
                </a:lnTo>
                <a:lnTo>
                  <a:pt x="5970" y="7061"/>
                </a:lnTo>
                <a:lnTo>
                  <a:pt x="5949" y="7104"/>
                </a:lnTo>
                <a:lnTo>
                  <a:pt x="5949" y="7168"/>
                </a:lnTo>
                <a:lnTo>
                  <a:pt x="5970" y="7232"/>
                </a:lnTo>
                <a:lnTo>
                  <a:pt x="5991" y="7275"/>
                </a:lnTo>
                <a:lnTo>
                  <a:pt x="6034" y="7339"/>
                </a:lnTo>
                <a:lnTo>
                  <a:pt x="6034" y="7339"/>
                </a:lnTo>
                <a:lnTo>
                  <a:pt x="6184" y="7297"/>
                </a:lnTo>
                <a:lnTo>
                  <a:pt x="6248" y="7254"/>
                </a:lnTo>
                <a:lnTo>
                  <a:pt x="6270" y="7232"/>
                </a:lnTo>
                <a:lnTo>
                  <a:pt x="6291" y="7190"/>
                </a:lnTo>
                <a:lnTo>
                  <a:pt x="6291" y="7190"/>
                </a:lnTo>
                <a:lnTo>
                  <a:pt x="6291" y="7126"/>
                </a:lnTo>
                <a:lnTo>
                  <a:pt x="6270" y="7061"/>
                </a:lnTo>
                <a:lnTo>
                  <a:pt x="6205" y="7019"/>
                </a:lnTo>
                <a:lnTo>
                  <a:pt x="6163" y="6997"/>
                </a:lnTo>
                <a:lnTo>
                  <a:pt x="6163" y="6997"/>
                </a:lnTo>
                <a:close/>
                <a:moveTo>
                  <a:pt x="6077" y="4109"/>
                </a:moveTo>
                <a:lnTo>
                  <a:pt x="6077" y="4109"/>
                </a:lnTo>
                <a:lnTo>
                  <a:pt x="6077" y="4023"/>
                </a:lnTo>
                <a:lnTo>
                  <a:pt x="6034" y="3959"/>
                </a:lnTo>
                <a:lnTo>
                  <a:pt x="5991" y="3895"/>
                </a:lnTo>
                <a:lnTo>
                  <a:pt x="5949" y="3852"/>
                </a:lnTo>
                <a:lnTo>
                  <a:pt x="5884" y="3831"/>
                </a:lnTo>
                <a:lnTo>
                  <a:pt x="5842" y="3831"/>
                </a:lnTo>
                <a:lnTo>
                  <a:pt x="5799" y="3873"/>
                </a:lnTo>
                <a:lnTo>
                  <a:pt x="5777" y="3959"/>
                </a:lnTo>
                <a:lnTo>
                  <a:pt x="5777" y="3959"/>
                </a:lnTo>
                <a:lnTo>
                  <a:pt x="5799" y="4023"/>
                </a:lnTo>
                <a:lnTo>
                  <a:pt x="5820" y="4087"/>
                </a:lnTo>
                <a:lnTo>
                  <a:pt x="5842" y="4130"/>
                </a:lnTo>
                <a:lnTo>
                  <a:pt x="5884" y="4152"/>
                </a:lnTo>
                <a:lnTo>
                  <a:pt x="5949" y="4173"/>
                </a:lnTo>
                <a:lnTo>
                  <a:pt x="5991" y="4173"/>
                </a:lnTo>
                <a:lnTo>
                  <a:pt x="6034" y="4152"/>
                </a:lnTo>
                <a:lnTo>
                  <a:pt x="6077" y="4109"/>
                </a:lnTo>
                <a:lnTo>
                  <a:pt x="6077" y="4109"/>
                </a:lnTo>
                <a:close/>
                <a:moveTo>
                  <a:pt x="4729" y="3745"/>
                </a:moveTo>
                <a:lnTo>
                  <a:pt x="4729" y="3745"/>
                </a:lnTo>
                <a:lnTo>
                  <a:pt x="4686" y="3766"/>
                </a:lnTo>
                <a:lnTo>
                  <a:pt x="4644" y="3788"/>
                </a:lnTo>
                <a:lnTo>
                  <a:pt x="4601" y="3852"/>
                </a:lnTo>
                <a:lnTo>
                  <a:pt x="4579" y="3895"/>
                </a:lnTo>
                <a:lnTo>
                  <a:pt x="4579" y="3959"/>
                </a:lnTo>
                <a:lnTo>
                  <a:pt x="4601" y="4002"/>
                </a:lnTo>
                <a:lnTo>
                  <a:pt x="4622" y="4023"/>
                </a:lnTo>
                <a:lnTo>
                  <a:pt x="4686" y="4045"/>
                </a:lnTo>
                <a:lnTo>
                  <a:pt x="4686" y="4045"/>
                </a:lnTo>
                <a:lnTo>
                  <a:pt x="4750" y="4023"/>
                </a:lnTo>
                <a:lnTo>
                  <a:pt x="4772" y="4002"/>
                </a:lnTo>
                <a:lnTo>
                  <a:pt x="4793" y="3959"/>
                </a:lnTo>
                <a:lnTo>
                  <a:pt x="4815" y="3916"/>
                </a:lnTo>
                <a:lnTo>
                  <a:pt x="4793" y="3809"/>
                </a:lnTo>
                <a:lnTo>
                  <a:pt x="4772" y="3766"/>
                </a:lnTo>
                <a:lnTo>
                  <a:pt x="4729" y="3745"/>
                </a:lnTo>
                <a:lnTo>
                  <a:pt x="4729" y="3745"/>
                </a:lnTo>
                <a:close/>
                <a:moveTo>
                  <a:pt x="4750" y="4644"/>
                </a:moveTo>
                <a:lnTo>
                  <a:pt x="4750" y="4644"/>
                </a:lnTo>
                <a:lnTo>
                  <a:pt x="4815" y="4558"/>
                </a:lnTo>
                <a:lnTo>
                  <a:pt x="4857" y="4472"/>
                </a:lnTo>
                <a:lnTo>
                  <a:pt x="4857" y="4408"/>
                </a:lnTo>
                <a:lnTo>
                  <a:pt x="4836" y="4365"/>
                </a:lnTo>
                <a:lnTo>
                  <a:pt x="4815" y="4344"/>
                </a:lnTo>
                <a:lnTo>
                  <a:pt x="4750" y="4323"/>
                </a:lnTo>
                <a:lnTo>
                  <a:pt x="4750" y="4323"/>
                </a:lnTo>
                <a:lnTo>
                  <a:pt x="4686" y="4323"/>
                </a:lnTo>
                <a:lnTo>
                  <a:pt x="4665" y="4344"/>
                </a:lnTo>
                <a:lnTo>
                  <a:pt x="4644" y="4387"/>
                </a:lnTo>
                <a:lnTo>
                  <a:pt x="4644" y="4451"/>
                </a:lnTo>
                <a:lnTo>
                  <a:pt x="4686" y="4558"/>
                </a:lnTo>
                <a:lnTo>
                  <a:pt x="4708" y="4601"/>
                </a:lnTo>
                <a:lnTo>
                  <a:pt x="4750" y="4644"/>
                </a:lnTo>
                <a:lnTo>
                  <a:pt x="4750" y="46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" name="Google Shape;160;p7">
            <a:extLst>
              <a:ext uri="{FF2B5EF4-FFF2-40B4-BE49-F238E27FC236}">
                <a16:creationId xmlns:a16="http://schemas.microsoft.com/office/drawing/2014/main" id="{D9B9B5C0-185E-430D-9EAE-F1BF41471693}"/>
              </a:ext>
            </a:extLst>
          </p:cNvPr>
          <p:cNvSpPr/>
          <p:nvPr/>
        </p:nvSpPr>
        <p:spPr>
          <a:xfrm>
            <a:off x="3950337" y="2065562"/>
            <a:ext cx="503580" cy="562185"/>
          </a:xfrm>
          <a:custGeom>
            <a:avLst/>
            <a:gdLst/>
            <a:ahLst/>
            <a:cxnLst/>
            <a:rect l="l" t="t" r="r" b="b"/>
            <a:pathLst>
              <a:path w="9394" h="9201" extrusionOk="0">
                <a:moveTo>
                  <a:pt x="7104" y="7917"/>
                </a:moveTo>
                <a:lnTo>
                  <a:pt x="7104" y="7917"/>
                </a:lnTo>
                <a:lnTo>
                  <a:pt x="7361" y="7917"/>
                </a:lnTo>
                <a:lnTo>
                  <a:pt x="7639" y="7917"/>
                </a:lnTo>
                <a:lnTo>
                  <a:pt x="7939" y="7896"/>
                </a:lnTo>
                <a:lnTo>
                  <a:pt x="8067" y="7874"/>
                </a:lnTo>
                <a:lnTo>
                  <a:pt x="8174" y="7832"/>
                </a:lnTo>
                <a:lnTo>
                  <a:pt x="8174" y="7832"/>
                </a:lnTo>
                <a:lnTo>
                  <a:pt x="8238" y="7789"/>
                </a:lnTo>
                <a:lnTo>
                  <a:pt x="8281" y="7725"/>
                </a:lnTo>
                <a:lnTo>
                  <a:pt x="8324" y="7639"/>
                </a:lnTo>
                <a:lnTo>
                  <a:pt x="8366" y="7553"/>
                </a:lnTo>
                <a:lnTo>
                  <a:pt x="8388" y="7361"/>
                </a:lnTo>
                <a:lnTo>
                  <a:pt x="8409" y="7190"/>
                </a:lnTo>
                <a:lnTo>
                  <a:pt x="8409" y="7190"/>
                </a:lnTo>
                <a:lnTo>
                  <a:pt x="8409" y="6740"/>
                </a:lnTo>
                <a:lnTo>
                  <a:pt x="8409" y="6291"/>
                </a:lnTo>
                <a:lnTo>
                  <a:pt x="8409" y="5414"/>
                </a:lnTo>
                <a:lnTo>
                  <a:pt x="8409" y="5414"/>
                </a:lnTo>
                <a:lnTo>
                  <a:pt x="8366" y="4494"/>
                </a:lnTo>
                <a:lnTo>
                  <a:pt x="8366" y="3552"/>
                </a:lnTo>
                <a:lnTo>
                  <a:pt x="8366" y="3082"/>
                </a:lnTo>
                <a:lnTo>
                  <a:pt x="8366" y="2611"/>
                </a:lnTo>
                <a:lnTo>
                  <a:pt x="8409" y="2162"/>
                </a:lnTo>
                <a:lnTo>
                  <a:pt x="8452" y="1691"/>
                </a:lnTo>
                <a:lnTo>
                  <a:pt x="8452" y="1691"/>
                </a:lnTo>
                <a:lnTo>
                  <a:pt x="8538" y="1242"/>
                </a:lnTo>
                <a:lnTo>
                  <a:pt x="8602" y="792"/>
                </a:lnTo>
                <a:lnTo>
                  <a:pt x="8602" y="792"/>
                </a:lnTo>
                <a:lnTo>
                  <a:pt x="8687" y="407"/>
                </a:lnTo>
                <a:lnTo>
                  <a:pt x="8730" y="193"/>
                </a:lnTo>
                <a:lnTo>
                  <a:pt x="8709" y="108"/>
                </a:lnTo>
                <a:lnTo>
                  <a:pt x="8687" y="44"/>
                </a:lnTo>
                <a:lnTo>
                  <a:pt x="8687" y="44"/>
                </a:lnTo>
                <a:lnTo>
                  <a:pt x="8623" y="1"/>
                </a:lnTo>
                <a:lnTo>
                  <a:pt x="8559" y="1"/>
                </a:lnTo>
                <a:lnTo>
                  <a:pt x="8473" y="1"/>
                </a:lnTo>
                <a:lnTo>
                  <a:pt x="8388" y="44"/>
                </a:lnTo>
                <a:lnTo>
                  <a:pt x="8110" y="193"/>
                </a:lnTo>
                <a:lnTo>
                  <a:pt x="8110" y="193"/>
                </a:lnTo>
                <a:lnTo>
                  <a:pt x="7939" y="236"/>
                </a:lnTo>
                <a:lnTo>
                  <a:pt x="7767" y="279"/>
                </a:lnTo>
                <a:lnTo>
                  <a:pt x="7404" y="365"/>
                </a:lnTo>
                <a:lnTo>
                  <a:pt x="7404" y="365"/>
                </a:lnTo>
                <a:lnTo>
                  <a:pt x="6569" y="536"/>
                </a:lnTo>
                <a:lnTo>
                  <a:pt x="6141" y="600"/>
                </a:lnTo>
                <a:lnTo>
                  <a:pt x="5713" y="621"/>
                </a:lnTo>
                <a:lnTo>
                  <a:pt x="5713" y="621"/>
                </a:lnTo>
                <a:lnTo>
                  <a:pt x="4858" y="643"/>
                </a:lnTo>
                <a:lnTo>
                  <a:pt x="3980" y="643"/>
                </a:lnTo>
                <a:lnTo>
                  <a:pt x="3980" y="643"/>
                </a:lnTo>
                <a:lnTo>
                  <a:pt x="3595" y="621"/>
                </a:lnTo>
                <a:lnTo>
                  <a:pt x="3210" y="621"/>
                </a:lnTo>
                <a:lnTo>
                  <a:pt x="3039" y="643"/>
                </a:lnTo>
                <a:lnTo>
                  <a:pt x="2846" y="685"/>
                </a:lnTo>
                <a:lnTo>
                  <a:pt x="2675" y="728"/>
                </a:lnTo>
                <a:lnTo>
                  <a:pt x="2504" y="814"/>
                </a:lnTo>
                <a:lnTo>
                  <a:pt x="2504" y="814"/>
                </a:lnTo>
                <a:lnTo>
                  <a:pt x="2397" y="878"/>
                </a:lnTo>
                <a:lnTo>
                  <a:pt x="2333" y="878"/>
                </a:lnTo>
                <a:lnTo>
                  <a:pt x="2247" y="878"/>
                </a:lnTo>
                <a:lnTo>
                  <a:pt x="2247" y="878"/>
                </a:lnTo>
                <a:lnTo>
                  <a:pt x="2076" y="835"/>
                </a:lnTo>
                <a:lnTo>
                  <a:pt x="1926" y="814"/>
                </a:lnTo>
                <a:lnTo>
                  <a:pt x="1926" y="814"/>
                </a:lnTo>
                <a:lnTo>
                  <a:pt x="1798" y="835"/>
                </a:lnTo>
                <a:lnTo>
                  <a:pt x="1670" y="857"/>
                </a:lnTo>
                <a:lnTo>
                  <a:pt x="1563" y="921"/>
                </a:lnTo>
                <a:lnTo>
                  <a:pt x="1520" y="964"/>
                </a:lnTo>
                <a:lnTo>
                  <a:pt x="1498" y="1028"/>
                </a:lnTo>
                <a:lnTo>
                  <a:pt x="1498" y="1028"/>
                </a:lnTo>
                <a:lnTo>
                  <a:pt x="1456" y="1199"/>
                </a:lnTo>
                <a:lnTo>
                  <a:pt x="1456" y="1370"/>
                </a:lnTo>
                <a:lnTo>
                  <a:pt x="1456" y="1734"/>
                </a:lnTo>
                <a:lnTo>
                  <a:pt x="1456" y="1734"/>
                </a:lnTo>
                <a:lnTo>
                  <a:pt x="1477" y="2183"/>
                </a:lnTo>
                <a:lnTo>
                  <a:pt x="1541" y="2632"/>
                </a:lnTo>
                <a:lnTo>
                  <a:pt x="1541" y="2632"/>
                </a:lnTo>
                <a:lnTo>
                  <a:pt x="1605" y="3060"/>
                </a:lnTo>
                <a:lnTo>
                  <a:pt x="1648" y="3274"/>
                </a:lnTo>
                <a:lnTo>
                  <a:pt x="1670" y="3488"/>
                </a:lnTo>
                <a:lnTo>
                  <a:pt x="1670" y="3488"/>
                </a:lnTo>
                <a:lnTo>
                  <a:pt x="1670" y="3617"/>
                </a:lnTo>
                <a:lnTo>
                  <a:pt x="1648" y="3659"/>
                </a:lnTo>
                <a:lnTo>
                  <a:pt x="1584" y="3702"/>
                </a:lnTo>
                <a:lnTo>
                  <a:pt x="1584" y="3702"/>
                </a:lnTo>
                <a:lnTo>
                  <a:pt x="1498" y="3724"/>
                </a:lnTo>
                <a:lnTo>
                  <a:pt x="1349" y="3724"/>
                </a:lnTo>
                <a:lnTo>
                  <a:pt x="1113" y="3702"/>
                </a:lnTo>
                <a:lnTo>
                  <a:pt x="1113" y="3702"/>
                </a:lnTo>
                <a:lnTo>
                  <a:pt x="964" y="3702"/>
                </a:lnTo>
                <a:lnTo>
                  <a:pt x="835" y="3724"/>
                </a:lnTo>
                <a:lnTo>
                  <a:pt x="792" y="3766"/>
                </a:lnTo>
                <a:lnTo>
                  <a:pt x="750" y="3809"/>
                </a:lnTo>
                <a:lnTo>
                  <a:pt x="707" y="3852"/>
                </a:lnTo>
                <a:lnTo>
                  <a:pt x="707" y="3938"/>
                </a:lnTo>
                <a:lnTo>
                  <a:pt x="707" y="3938"/>
                </a:lnTo>
                <a:lnTo>
                  <a:pt x="707" y="4023"/>
                </a:lnTo>
                <a:lnTo>
                  <a:pt x="728" y="4130"/>
                </a:lnTo>
                <a:lnTo>
                  <a:pt x="728" y="4237"/>
                </a:lnTo>
                <a:lnTo>
                  <a:pt x="707" y="4280"/>
                </a:lnTo>
                <a:lnTo>
                  <a:pt x="685" y="4323"/>
                </a:lnTo>
                <a:lnTo>
                  <a:pt x="685" y="4323"/>
                </a:lnTo>
                <a:lnTo>
                  <a:pt x="621" y="4344"/>
                </a:lnTo>
                <a:lnTo>
                  <a:pt x="514" y="4366"/>
                </a:lnTo>
                <a:lnTo>
                  <a:pt x="407" y="4387"/>
                </a:lnTo>
                <a:lnTo>
                  <a:pt x="322" y="4408"/>
                </a:lnTo>
                <a:lnTo>
                  <a:pt x="322" y="4408"/>
                </a:lnTo>
                <a:lnTo>
                  <a:pt x="172" y="4473"/>
                </a:lnTo>
                <a:lnTo>
                  <a:pt x="108" y="4515"/>
                </a:lnTo>
                <a:lnTo>
                  <a:pt x="44" y="4579"/>
                </a:lnTo>
                <a:lnTo>
                  <a:pt x="44" y="4579"/>
                </a:lnTo>
                <a:lnTo>
                  <a:pt x="22" y="4644"/>
                </a:lnTo>
                <a:lnTo>
                  <a:pt x="1" y="4686"/>
                </a:lnTo>
                <a:lnTo>
                  <a:pt x="22" y="4729"/>
                </a:lnTo>
                <a:lnTo>
                  <a:pt x="65" y="4772"/>
                </a:lnTo>
                <a:lnTo>
                  <a:pt x="172" y="4836"/>
                </a:lnTo>
                <a:lnTo>
                  <a:pt x="279" y="4922"/>
                </a:lnTo>
                <a:lnTo>
                  <a:pt x="279" y="4922"/>
                </a:lnTo>
                <a:lnTo>
                  <a:pt x="429" y="5072"/>
                </a:lnTo>
                <a:lnTo>
                  <a:pt x="557" y="5200"/>
                </a:lnTo>
                <a:lnTo>
                  <a:pt x="600" y="5264"/>
                </a:lnTo>
                <a:lnTo>
                  <a:pt x="621" y="5350"/>
                </a:lnTo>
                <a:lnTo>
                  <a:pt x="643" y="5435"/>
                </a:lnTo>
                <a:lnTo>
                  <a:pt x="621" y="5542"/>
                </a:lnTo>
                <a:lnTo>
                  <a:pt x="621" y="5542"/>
                </a:lnTo>
                <a:lnTo>
                  <a:pt x="493" y="5906"/>
                </a:lnTo>
                <a:lnTo>
                  <a:pt x="429" y="6077"/>
                </a:lnTo>
                <a:lnTo>
                  <a:pt x="386" y="6270"/>
                </a:lnTo>
                <a:lnTo>
                  <a:pt x="386" y="6270"/>
                </a:lnTo>
                <a:lnTo>
                  <a:pt x="364" y="6462"/>
                </a:lnTo>
                <a:lnTo>
                  <a:pt x="364" y="6676"/>
                </a:lnTo>
                <a:lnTo>
                  <a:pt x="407" y="6869"/>
                </a:lnTo>
                <a:lnTo>
                  <a:pt x="450" y="7061"/>
                </a:lnTo>
                <a:lnTo>
                  <a:pt x="536" y="7254"/>
                </a:lnTo>
                <a:lnTo>
                  <a:pt x="621" y="7425"/>
                </a:lnTo>
                <a:lnTo>
                  <a:pt x="728" y="7596"/>
                </a:lnTo>
                <a:lnTo>
                  <a:pt x="878" y="7746"/>
                </a:lnTo>
                <a:lnTo>
                  <a:pt x="878" y="7746"/>
                </a:lnTo>
                <a:lnTo>
                  <a:pt x="1028" y="7853"/>
                </a:lnTo>
                <a:lnTo>
                  <a:pt x="1199" y="7939"/>
                </a:lnTo>
                <a:lnTo>
                  <a:pt x="1370" y="8003"/>
                </a:lnTo>
                <a:lnTo>
                  <a:pt x="1563" y="8046"/>
                </a:lnTo>
                <a:lnTo>
                  <a:pt x="1734" y="8088"/>
                </a:lnTo>
                <a:lnTo>
                  <a:pt x="1948" y="8088"/>
                </a:lnTo>
                <a:lnTo>
                  <a:pt x="2354" y="8067"/>
                </a:lnTo>
                <a:lnTo>
                  <a:pt x="2761" y="8024"/>
                </a:lnTo>
                <a:lnTo>
                  <a:pt x="3167" y="7960"/>
                </a:lnTo>
                <a:lnTo>
                  <a:pt x="3552" y="7896"/>
                </a:lnTo>
                <a:lnTo>
                  <a:pt x="3916" y="7874"/>
                </a:lnTo>
                <a:lnTo>
                  <a:pt x="3916" y="7874"/>
                </a:lnTo>
                <a:lnTo>
                  <a:pt x="4708" y="7853"/>
                </a:lnTo>
                <a:lnTo>
                  <a:pt x="5521" y="7853"/>
                </a:lnTo>
                <a:lnTo>
                  <a:pt x="6313" y="7874"/>
                </a:lnTo>
                <a:lnTo>
                  <a:pt x="7104" y="7917"/>
                </a:lnTo>
                <a:lnTo>
                  <a:pt x="7104" y="7917"/>
                </a:lnTo>
                <a:close/>
                <a:moveTo>
                  <a:pt x="471" y="4686"/>
                </a:moveTo>
                <a:lnTo>
                  <a:pt x="471" y="4686"/>
                </a:lnTo>
                <a:lnTo>
                  <a:pt x="536" y="4644"/>
                </a:lnTo>
                <a:lnTo>
                  <a:pt x="643" y="4622"/>
                </a:lnTo>
                <a:lnTo>
                  <a:pt x="750" y="4644"/>
                </a:lnTo>
                <a:lnTo>
                  <a:pt x="835" y="4665"/>
                </a:lnTo>
                <a:lnTo>
                  <a:pt x="835" y="4665"/>
                </a:lnTo>
                <a:lnTo>
                  <a:pt x="857" y="4708"/>
                </a:lnTo>
                <a:lnTo>
                  <a:pt x="857" y="4793"/>
                </a:lnTo>
                <a:lnTo>
                  <a:pt x="857" y="4943"/>
                </a:lnTo>
                <a:lnTo>
                  <a:pt x="857" y="4943"/>
                </a:lnTo>
                <a:lnTo>
                  <a:pt x="814" y="5050"/>
                </a:lnTo>
                <a:lnTo>
                  <a:pt x="792" y="5072"/>
                </a:lnTo>
                <a:lnTo>
                  <a:pt x="771" y="5093"/>
                </a:lnTo>
                <a:lnTo>
                  <a:pt x="707" y="5050"/>
                </a:lnTo>
                <a:lnTo>
                  <a:pt x="621" y="4986"/>
                </a:lnTo>
                <a:lnTo>
                  <a:pt x="514" y="4793"/>
                </a:lnTo>
                <a:lnTo>
                  <a:pt x="471" y="4686"/>
                </a:lnTo>
                <a:lnTo>
                  <a:pt x="471" y="4686"/>
                </a:lnTo>
                <a:close/>
                <a:moveTo>
                  <a:pt x="1712" y="7040"/>
                </a:moveTo>
                <a:lnTo>
                  <a:pt x="1712" y="7040"/>
                </a:lnTo>
                <a:lnTo>
                  <a:pt x="1884" y="7040"/>
                </a:lnTo>
                <a:lnTo>
                  <a:pt x="2076" y="7061"/>
                </a:lnTo>
                <a:lnTo>
                  <a:pt x="2162" y="7083"/>
                </a:lnTo>
                <a:lnTo>
                  <a:pt x="2226" y="7126"/>
                </a:lnTo>
                <a:lnTo>
                  <a:pt x="2247" y="7190"/>
                </a:lnTo>
                <a:lnTo>
                  <a:pt x="2226" y="7297"/>
                </a:lnTo>
                <a:lnTo>
                  <a:pt x="2226" y="7297"/>
                </a:lnTo>
                <a:lnTo>
                  <a:pt x="2205" y="7361"/>
                </a:lnTo>
                <a:lnTo>
                  <a:pt x="2140" y="7425"/>
                </a:lnTo>
                <a:lnTo>
                  <a:pt x="2076" y="7468"/>
                </a:lnTo>
                <a:lnTo>
                  <a:pt x="1991" y="7511"/>
                </a:lnTo>
                <a:lnTo>
                  <a:pt x="1841" y="7575"/>
                </a:lnTo>
                <a:lnTo>
                  <a:pt x="1670" y="7596"/>
                </a:lnTo>
                <a:lnTo>
                  <a:pt x="1670" y="7596"/>
                </a:lnTo>
                <a:lnTo>
                  <a:pt x="1584" y="7596"/>
                </a:lnTo>
                <a:lnTo>
                  <a:pt x="1498" y="7596"/>
                </a:lnTo>
                <a:lnTo>
                  <a:pt x="1349" y="7532"/>
                </a:lnTo>
                <a:lnTo>
                  <a:pt x="1199" y="7447"/>
                </a:lnTo>
                <a:lnTo>
                  <a:pt x="1071" y="7318"/>
                </a:lnTo>
                <a:lnTo>
                  <a:pt x="964" y="7168"/>
                </a:lnTo>
                <a:lnTo>
                  <a:pt x="899" y="6997"/>
                </a:lnTo>
                <a:lnTo>
                  <a:pt x="835" y="6847"/>
                </a:lnTo>
                <a:lnTo>
                  <a:pt x="814" y="6676"/>
                </a:lnTo>
                <a:lnTo>
                  <a:pt x="814" y="6676"/>
                </a:lnTo>
                <a:lnTo>
                  <a:pt x="792" y="6484"/>
                </a:lnTo>
                <a:lnTo>
                  <a:pt x="835" y="6291"/>
                </a:lnTo>
                <a:lnTo>
                  <a:pt x="878" y="6120"/>
                </a:lnTo>
                <a:lnTo>
                  <a:pt x="942" y="5949"/>
                </a:lnTo>
                <a:lnTo>
                  <a:pt x="1071" y="5606"/>
                </a:lnTo>
                <a:lnTo>
                  <a:pt x="1135" y="5435"/>
                </a:lnTo>
                <a:lnTo>
                  <a:pt x="1178" y="5264"/>
                </a:lnTo>
                <a:lnTo>
                  <a:pt x="1178" y="5264"/>
                </a:lnTo>
                <a:lnTo>
                  <a:pt x="1220" y="4879"/>
                </a:lnTo>
                <a:lnTo>
                  <a:pt x="1220" y="4686"/>
                </a:lnTo>
                <a:lnTo>
                  <a:pt x="1220" y="4494"/>
                </a:lnTo>
                <a:lnTo>
                  <a:pt x="1220" y="4494"/>
                </a:lnTo>
                <a:lnTo>
                  <a:pt x="1199" y="4280"/>
                </a:lnTo>
                <a:lnTo>
                  <a:pt x="1199" y="4216"/>
                </a:lnTo>
                <a:lnTo>
                  <a:pt x="1199" y="4173"/>
                </a:lnTo>
                <a:lnTo>
                  <a:pt x="1220" y="4130"/>
                </a:lnTo>
                <a:lnTo>
                  <a:pt x="1285" y="4109"/>
                </a:lnTo>
                <a:lnTo>
                  <a:pt x="1477" y="4109"/>
                </a:lnTo>
                <a:lnTo>
                  <a:pt x="1477" y="4109"/>
                </a:lnTo>
                <a:lnTo>
                  <a:pt x="1691" y="4130"/>
                </a:lnTo>
                <a:lnTo>
                  <a:pt x="1755" y="4152"/>
                </a:lnTo>
                <a:lnTo>
                  <a:pt x="1819" y="4216"/>
                </a:lnTo>
                <a:lnTo>
                  <a:pt x="1819" y="4216"/>
                </a:lnTo>
                <a:lnTo>
                  <a:pt x="1862" y="4301"/>
                </a:lnTo>
                <a:lnTo>
                  <a:pt x="1905" y="4408"/>
                </a:lnTo>
                <a:lnTo>
                  <a:pt x="1948" y="4579"/>
                </a:lnTo>
                <a:lnTo>
                  <a:pt x="1948" y="4579"/>
                </a:lnTo>
                <a:lnTo>
                  <a:pt x="2012" y="4793"/>
                </a:lnTo>
                <a:lnTo>
                  <a:pt x="2055" y="4986"/>
                </a:lnTo>
                <a:lnTo>
                  <a:pt x="2076" y="5200"/>
                </a:lnTo>
                <a:lnTo>
                  <a:pt x="2098" y="5414"/>
                </a:lnTo>
                <a:lnTo>
                  <a:pt x="2098" y="5414"/>
                </a:lnTo>
                <a:lnTo>
                  <a:pt x="2098" y="5521"/>
                </a:lnTo>
                <a:lnTo>
                  <a:pt x="2098" y="5606"/>
                </a:lnTo>
                <a:lnTo>
                  <a:pt x="2076" y="5692"/>
                </a:lnTo>
                <a:lnTo>
                  <a:pt x="2033" y="5713"/>
                </a:lnTo>
                <a:lnTo>
                  <a:pt x="1991" y="5735"/>
                </a:lnTo>
                <a:lnTo>
                  <a:pt x="1991" y="5735"/>
                </a:lnTo>
                <a:lnTo>
                  <a:pt x="1905" y="5756"/>
                </a:lnTo>
                <a:lnTo>
                  <a:pt x="1819" y="5756"/>
                </a:lnTo>
                <a:lnTo>
                  <a:pt x="1627" y="5713"/>
                </a:lnTo>
                <a:lnTo>
                  <a:pt x="1541" y="5692"/>
                </a:lnTo>
                <a:lnTo>
                  <a:pt x="1456" y="5692"/>
                </a:lnTo>
                <a:lnTo>
                  <a:pt x="1370" y="5713"/>
                </a:lnTo>
                <a:lnTo>
                  <a:pt x="1306" y="5756"/>
                </a:lnTo>
                <a:lnTo>
                  <a:pt x="1306" y="5756"/>
                </a:lnTo>
                <a:lnTo>
                  <a:pt x="1263" y="5842"/>
                </a:lnTo>
                <a:lnTo>
                  <a:pt x="1242" y="5906"/>
                </a:lnTo>
                <a:lnTo>
                  <a:pt x="1285" y="5949"/>
                </a:lnTo>
                <a:lnTo>
                  <a:pt x="1327" y="5970"/>
                </a:lnTo>
                <a:lnTo>
                  <a:pt x="1477" y="5970"/>
                </a:lnTo>
                <a:lnTo>
                  <a:pt x="1605" y="5970"/>
                </a:lnTo>
                <a:lnTo>
                  <a:pt x="1605" y="5970"/>
                </a:lnTo>
                <a:lnTo>
                  <a:pt x="1777" y="5970"/>
                </a:lnTo>
                <a:lnTo>
                  <a:pt x="1991" y="5992"/>
                </a:lnTo>
                <a:lnTo>
                  <a:pt x="2076" y="6013"/>
                </a:lnTo>
                <a:lnTo>
                  <a:pt x="2162" y="6056"/>
                </a:lnTo>
                <a:lnTo>
                  <a:pt x="2183" y="6120"/>
                </a:lnTo>
                <a:lnTo>
                  <a:pt x="2183" y="6227"/>
                </a:lnTo>
                <a:lnTo>
                  <a:pt x="2183" y="6227"/>
                </a:lnTo>
                <a:lnTo>
                  <a:pt x="2140" y="6291"/>
                </a:lnTo>
                <a:lnTo>
                  <a:pt x="2076" y="6334"/>
                </a:lnTo>
                <a:lnTo>
                  <a:pt x="1969" y="6355"/>
                </a:lnTo>
                <a:lnTo>
                  <a:pt x="1862" y="6355"/>
                </a:lnTo>
                <a:lnTo>
                  <a:pt x="1648" y="6334"/>
                </a:lnTo>
                <a:lnTo>
                  <a:pt x="1563" y="6313"/>
                </a:lnTo>
                <a:lnTo>
                  <a:pt x="1498" y="6334"/>
                </a:lnTo>
                <a:lnTo>
                  <a:pt x="1498" y="6334"/>
                </a:lnTo>
                <a:lnTo>
                  <a:pt x="1413" y="6355"/>
                </a:lnTo>
                <a:lnTo>
                  <a:pt x="1370" y="6398"/>
                </a:lnTo>
                <a:lnTo>
                  <a:pt x="1349" y="6441"/>
                </a:lnTo>
                <a:lnTo>
                  <a:pt x="1349" y="6484"/>
                </a:lnTo>
                <a:lnTo>
                  <a:pt x="1391" y="6505"/>
                </a:lnTo>
                <a:lnTo>
                  <a:pt x="1434" y="6548"/>
                </a:lnTo>
                <a:lnTo>
                  <a:pt x="1498" y="6569"/>
                </a:lnTo>
                <a:lnTo>
                  <a:pt x="1584" y="6591"/>
                </a:lnTo>
                <a:lnTo>
                  <a:pt x="1584" y="6591"/>
                </a:lnTo>
                <a:lnTo>
                  <a:pt x="1755" y="6591"/>
                </a:lnTo>
                <a:lnTo>
                  <a:pt x="1926" y="6591"/>
                </a:lnTo>
                <a:lnTo>
                  <a:pt x="1926" y="6591"/>
                </a:lnTo>
                <a:lnTo>
                  <a:pt x="2033" y="6569"/>
                </a:lnTo>
                <a:lnTo>
                  <a:pt x="2098" y="6548"/>
                </a:lnTo>
                <a:lnTo>
                  <a:pt x="2140" y="6526"/>
                </a:lnTo>
                <a:lnTo>
                  <a:pt x="2140" y="6526"/>
                </a:lnTo>
                <a:lnTo>
                  <a:pt x="2205" y="6569"/>
                </a:lnTo>
                <a:lnTo>
                  <a:pt x="2247" y="6612"/>
                </a:lnTo>
                <a:lnTo>
                  <a:pt x="2247" y="6655"/>
                </a:lnTo>
                <a:lnTo>
                  <a:pt x="2247" y="6698"/>
                </a:lnTo>
                <a:lnTo>
                  <a:pt x="2183" y="6762"/>
                </a:lnTo>
                <a:lnTo>
                  <a:pt x="2098" y="6805"/>
                </a:lnTo>
                <a:lnTo>
                  <a:pt x="2098" y="6805"/>
                </a:lnTo>
                <a:lnTo>
                  <a:pt x="2033" y="6826"/>
                </a:lnTo>
                <a:lnTo>
                  <a:pt x="1948" y="6805"/>
                </a:lnTo>
                <a:lnTo>
                  <a:pt x="1777" y="6783"/>
                </a:lnTo>
                <a:lnTo>
                  <a:pt x="1605" y="6783"/>
                </a:lnTo>
                <a:lnTo>
                  <a:pt x="1541" y="6783"/>
                </a:lnTo>
                <a:lnTo>
                  <a:pt x="1477" y="6826"/>
                </a:lnTo>
                <a:lnTo>
                  <a:pt x="1477" y="6826"/>
                </a:lnTo>
                <a:lnTo>
                  <a:pt x="1434" y="6869"/>
                </a:lnTo>
                <a:lnTo>
                  <a:pt x="1434" y="6933"/>
                </a:lnTo>
                <a:lnTo>
                  <a:pt x="1434" y="6954"/>
                </a:lnTo>
                <a:lnTo>
                  <a:pt x="1477" y="6997"/>
                </a:lnTo>
                <a:lnTo>
                  <a:pt x="1605" y="7019"/>
                </a:lnTo>
                <a:lnTo>
                  <a:pt x="1712" y="7040"/>
                </a:lnTo>
                <a:lnTo>
                  <a:pt x="1712" y="7040"/>
                </a:lnTo>
                <a:close/>
                <a:moveTo>
                  <a:pt x="2226" y="1691"/>
                </a:moveTo>
                <a:lnTo>
                  <a:pt x="2226" y="1691"/>
                </a:lnTo>
                <a:lnTo>
                  <a:pt x="2183" y="1948"/>
                </a:lnTo>
                <a:lnTo>
                  <a:pt x="2162" y="2205"/>
                </a:lnTo>
                <a:lnTo>
                  <a:pt x="2119" y="2697"/>
                </a:lnTo>
                <a:lnTo>
                  <a:pt x="2119" y="2697"/>
                </a:lnTo>
                <a:lnTo>
                  <a:pt x="2140" y="3146"/>
                </a:lnTo>
                <a:lnTo>
                  <a:pt x="2119" y="3381"/>
                </a:lnTo>
                <a:lnTo>
                  <a:pt x="2098" y="3488"/>
                </a:lnTo>
                <a:lnTo>
                  <a:pt x="2076" y="3595"/>
                </a:lnTo>
                <a:lnTo>
                  <a:pt x="2076" y="3595"/>
                </a:lnTo>
                <a:lnTo>
                  <a:pt x="2033" y="3531"/>
                </a:lnTo>
                <a:lnTo>
                  <a:pt x="1991" y="3446"/>
                </a:lnTo>
                <a:lnTo>
                  <a:pt x="1969" y="3232"/>
                </a:lnTo>
                <a:lnTo>
                  <a:pt x="1926" y="2846"/>
                </a:lnTo>
                <a:lnTo>
                  <a:pt x="1926" y="2846"/>
                </a:lnTo>
                <a:lnTo>
                  <a:pt x="1884" y="2419"/>
                </a:lnTo>
                <a:lnTo>
                  <a:pt x="1884" y="2205"/>
                </a:lnTo>
                <a:lnTo>
                  <a:pt x="1884" y="1991"/>
                </a:lnTo>
                <a:lnTo>
                  <a:pt x="1884" y="1991"/>
                </a:lnTo>
                <a:lnTo>
                  <a:pt x="1862" y="1734"/>
                </a:lnTo>
                <a:lnTo>
                  <a:pt x="1862" y="1477"/>
                </a:lnTo>
                <a:lnTo>
                  <a:pt x="1862" y="1477"/>
                </a:lnTo>
                <a:lnTo>
                  <a:pt x="1862" y="1349"/>
                </a:lnTo>
                <a:lnTo>
                  <a:pt x="1884" y="1306"/>
                </a:lnTo>
                <a:lnTo>
                  <a:pt x="1948" y="1285"/>
                </a:lnTo>
                <a:lnTo>
                  <a:pt x="2055" y="1263"/>
                </a:lnTo>
                <a:lnTo>
                  <a:pt x="2055" y="1263"/>
                </a:lnTo>
                <a:lnTo>
                  <a:pt x="2162" y="1263"/>
                </a:lnTo>
                <a:lnTo>
                  <a:pt x="2226" y="1285"/>
                </a:lnTo>
                <a:lnTo>
                  <a:pt x="2269" y="1327"/>
                </a:lnTo>
                <a:lnTo>
                  <a:pt x="2290" y="1392"/>
                </a:lnTo>
                <a:lnTo>
                  <a:pt x="2269" y="1520"/>
                </a:lnTo>
                <a:lnTo>
                  <a:pt x="2226" y="1691"/>
                </a:lnTo>
                <a:lnTo>
                  <a:pt x="2226" y="1691"/>
                </a:lnTo>
                <a:close/>
                <a:moveTo>
                  <a:pt x="4087" y="7532"/>
                </a:moveTo>
                <a:lnTo>
                  <a:pt x="4087" y="7532"/>
                </a:lnTo>
                <a:lnTo>
                  <a:pt x="3338" y="7553"/>
                </a:lnTo>
                <a:lnTo>
                  <a:pt x="3338" y="7553"/>
                </a:lnTo>
                <a:lnTo>
                  <a:pt x="3039" y="7575"/>
                </a:lnTo>
                <a:lnTo>
                  <a:pt x="2868" y="7596"/>
                </a:lnTo>
                <a:lnTo>
                  <a:pt x="2804" y="7575"/>
                </a:lnTo>
                <a:lnTo>
                  <a:pt x="2761" y="7553"/>
                </a:lnTo>
                <a:lnTo>
                  <a:pt x="2761" y="7553"/>
                </a:lnTo>
                <a:lnTo>
                  <a:pt x="2739" y="7511"/>
                </a:lnTo>
                <a:lnTo>
                  <a:pt x="2739" y="7468"/>
                </a:lnTo>
                <a:lnTo>
                  <a:pt x="2739" y="7361"/>
                </a:lnTo>
                <a:lnTo>
                  <a:pt x="2782" y="7126"/>
                </a:lnTo>
                <a:lnTo>
                  <a:pt x="2782" y="7126"/>
                </a:lnTo>
                <a:lnTo>
                  <a:pt x="2761" y="6420"/>
                </a:lnTo>
                <a:lnTo>
                  <a:pt x="2761" y="6420"/>
                </a:lnTo>
                <a:lnTo>
                  <a:pt x="2739" y="5029"/>
                </a:lnTo>
                <a:lnTo>
                  <a:pt x="2718" y="4323"/>
                </a:lnTo>
                <a:lnTo>
                  <a:pt x="2739" y="3617"/>
                </a:lnTo>
                <a:lnTo>
                  <a:pt x="2739" y="3617"/>
                </a:lnTo>
                <a:lnTo>
                  <a:pt x="2761" y="3018"/>
                </a:lnTo>
                <a:lnTo>
                  <a:pt x="2825" y="2419"/>
                </a:lnTo>
                <a:lnTo>
                  <a:pt x="2911" y="1841"/>
                </a:lnTo>
                <a:lnTo>
                  <a:pt x="2975" y="1541"/>
                </a:lnTo>
                <a:lnTo>
                  <a:pt x="3060" y="1263"/>
                </a:lnTo>
                <a:lnTo>
                  <a:pt x="3060" y="1263"/>
                </a:lnTo>
                <a:lnTo>
                  <a:pt x="3103" y="1113"/>
                </a:lnTo>
                <a:lnTo>
                  <a:pt x="3167" y="1028"/>
                </a:lnTo>
                <a:lnTo>
                  <a:pt x="3210" y="1006"/>
                </a:lnTo>
                <a:lnTo>
                  <a:pt x="3253" y="1006"/>
                </a:lnTo>
                <a:lnTo>
                  <a:pt x="3403" y="985"/>
                </a:lnTo>
                <a:lnTo>
                  <a:pt x="3403" y="985"/>
                </a:lnTo>
                <a:lnTo>
                  <a:pt x="3702" y="1028"/>
                </a:lnTo>
                <a:lnTo>
                  <a:pt x="4002" y="1049"/>
                </a:lnTo>
                <a:lnTo>
                  <a:pt x="4002" y="1049"/>
                </a:lnTo>
                <a:lnTo>
                  <a:pt x="4579" y="1071"/>
                </a:lnTo>
                <a:lnTo>
                  <a:pt x="4879" y="1049"/>
                </a:lnTo>
                <a:lnTo>
                  <a:pt x="5179" y="1028"/>
                </a:lnTo>
                <a:lnTo>
                  <a:pt x="5179" y="1028"/>
                </a:lnTo>
                <a:lnTo>
                  <a:pt x="6334" y="899"/>
                </a:lnTo>
                <a:lnTo>
                  <a:pt x="6912" y="814"/>
                </a:lnTo>
                <a:lnTo>
                  <a:pt x="7489" y="707"/>
                </a:lnTo>
                <a:lnTo>
                  <a:pt x="7489" y="707"/>
                </a:lnTo>
                <a:lnTo>
                  <a:pt x="7789" y="621"/>
                </a:lnTo>
                <a:lnTo>
                  <a:pt x="8088" y="557"/>
                </a:lnTo>
                <a:lnTo>
                  <a:pt x="8088" y="557"/>
                </a:lnTo>
                <a:lnTo>
                  <a:pt x="8238" y="536"/>
                </a:lnTo>
                <a:lnTo>
                  <a:pt x="8260" y="557"/>
                </a:lnTo>
                <a:lnTo>
                  <a:pt x="8281" y="578"/>
                </a:lnTo>
                <a:lnTo>
                  <a:pt x="8281" y="685"/>
                </a:lnTo>
                <a:lnTo>
                  <a:pt x="8260" y="835"/>
                </a:lnTo>
                <a:lnTo>
                  <a:pt x="8260" y="835"/>
                </a:lnTo>
                <a:lnTo>
                  <a:pt x="8174" y="1392"/>
                </a:lnTo>
                <a:lnTo>
                  <a:pt x="8110" y="1969"/>
                </a:lnTo>
                <a:lnTo>
                  <a:pt x="8110" y="1969"/>
                </a:lnTo>
                <a:lnTo>
                  <a:pt x="8046" y="2590"/>
                </a:lnTo>
                <a:lnTo>
                  <a:pt x="8024" y="3189"/>
                </a:lnTo>
                <a:lnTo>
                  <a:pt x="8003" y="3809"/>
                </a:lnTo>
                <a:lnTo>
                  <a:pt x="8003" y="4430"/>
                </a:lnTo>
                <a:lnTo>
                  <a:pt x="8003" y="4430"/>
                </a:lnTo>
                <a:lnTo>
                  <a:pt x="8088" y="5542"/>
                </a:lnTo>
                <a:lnTo>
                  <a:pt x="8110" y="6099"/>
                </a:lnTo>
                <a:lnTo>
                  <a:pt x="8088" y="6655"/>
                </a:lnTo>
                <a:lnTo>
                  <a:pt x="8088" y="6655"/>
                </a:lnTo>
                <a:lnTo>
                  <a:pt x="8067" y="6890"/>
                </a:lnTo>
                <a:lnTo>
                  <a:pt x="8046" y="7126"/>
                </a:lnTo>
                <a:lnTo>
                  <a:pt x="8003" y="7233"/>
                </a:lnTo>
                <a:lnTo>
                  <a:pt x="7939" y="7318"/>
                </a:lnTo>
                <a:lnTo>
                  <a:pt x="7874" y="7382"/>
                </a:lnTo>
                <a:lnTo>
                  <a:pt x="7767" y="7425"/>
                </a:lnTo>
                <a:lnTo>
                  <a:pt x="7767" y="7425"/>
                </a:lnTo>
                <a:lnTo>
                  <a:pt x="7639" y="7468"/>
                </a:lnTo>
                <a:lnTo>
                  <a:pt x="7511" y="7468"/>
                </a:lnTo>
                <a:lnTo>
                  <a:pt x="7211" y="7489"/>
                </a:lnTo>
                <a:lnTo>
                  <a:pt x="6933" y="7468"/>
                </a:lnTo>
                <a:lnTo>
                  <a:pt x="6655" y="7489"/>
                </a:lnTo>
                <a:lnTo>
                  <a:pt x="6655" y="7489"/>
                </a:lnTo>
                <a:lnTo>
                  <a:pt x="6013" y="7511"/>
                </a:lnTo>
                <a:lnTo>
                  <a:pt x="5371" y="7532"/>
                </a:lnTo>
                <a:lnTo>
                  <a:pt x="4087" y="7532"/>
                </a:lnTo>
                <a:lnTo>
                  <a:pt x="4087" y="7532"/>
                </a:lnTo>
                <a:close/>
                <a:moveTo>
                  <a:pt x="9372" y="8281"/>
                </a:moveTo>
                <a:lnTo>
                  <a:pt x="9372" y="8281"/>
                </a:lnTo>
                <a:lnTo>
                  <a:pt x="9351" y="8195"/>
                </a:lnTo>
                <a:lnTo>
                  <a:pt x="9308" y="8131"/>
                </a:lnTo>
                <a:lnTo>
                  <a:pt x="9265" y="8088"/>
                </a:lnTo>
                <a:lnTo>
                  <a:pt x="9222" y="8046"/>
                </a:lnTo>
                <a:lnTo>
                  <a:pt x="9094" y="7981"/>
                </a:lnTo>
                <a:lnTo>
                  <a:pt x="8944" y="7960"/>
                </a:lnTo>
                <a:lnTo>
                  <a:pt x="8794" y="7981"/>
                </a:lnTo>
                <a:lnTo>
                  <a:pt x="8645" y="7981"/>
                </a:lnTo>
                <a:lnTo>
                  <a:pt x="8324" y="8024"/>
                </a:lnTo>
                <a:lnTo>
                  <a:pt x="8324" y="8024"/>
                </a:lnTo>
                <a:lnTo>
                  <a:pt x="7939" y="8046"/>
                </a:lnTo>
                <a:lnTo>
                  <a:pt x="7553" y="8110"/>
                </a:lnTo>
                <a:lnTo>
                  <a:pt x="7168" y="8153"/>
                </a:lnTo>
                <a:lnTo>
                  <a:pt x="6783" y="8195"/>
                </a:lnTo>
                <a:lnTo>
                  <a:pt x="6783" y="8195"/>
                </a:lnTo>
                <a:lnTo>
                  <a:pt x="6377" y="8217"/>
                </a:lnTo>
                <a:lnTo>
                  <a:pt x="5992" y="8217"/>
                </a:lnTo>
                <a:lnTo>
                  <a:pt x="5585" y="8238"/>
                </a:lnTo>
                <a:lnTo>
                  <a:pt x="5392" y="8260"/>
                </a:lnTo>
                <a:lnTo>
                  <a:pt x="5200" y="8302"/>
                </a:lnTo>
                <a:lnTo>
                  <a:pt x="5200" y="8302"/>
                </a:lnTo>
                <a:lnTo>
                  <a:pt x="4943" y="8367"/>
                </a:lnTo>
                <a:lnTo>
                  <a:pt x="4558" y="8495"/>
                </a:lnTo>
                <a:lnTo>
                  <a:pt x="4387" y="8559"/>
                </a:lnTo>
                <a:lnTo>
                  <a:pt x="4237" y="8645"/>
                </a:lnTo>
                <a:lnTo>
                  <a:pt x="4194" y="8687"/>
                </a:lnTo>
                <a:lnTo>
                  <a:pt x="4173" y="8752"/>
                </a:lnTo>
                <a:lnTo>
                  <a:pt x="4152" y="8794"/>
                </a:lnTo>
                <a:lnTo>
                  <a:pt x="4173" y="8859"/>
                </a:lnTo>
                <a:lnTo>
                  <a:pt x="4173" y="8859"/>
                </a:lnTo>
                <a:lnTo>
                  <a:pt x="4216" y="8880"/>
                </a:lnTo>
                <a:lnTo>
                  <a:pt x="4280" y="8923"/>
                </a:lnTo>
                <a:lnTo>
                  <a:pt x="4451" y="8987"/>
                </a:lnTo>
                <a:lnTo>
                  <a:pt x="4772" y="9051"/>
                </a:lnTo>
                <a:lnTo>
                  <a:pt x="4772" y="9051"/>
                </a:lnTo>
                <a:lnTo>
                  <a:pt x="4943" y="9115"/>
                </a:lnTo>
                <a:lnTo>
                  <a:pt x="5136" y="9137"/>
                </a:lnTo>
                <a:lnTo>
                  <a:pt x="5499" y="9180"/>
                </a:lnTo>
                <a:lnTo>
                  <a:pt x="5499" y="9180"/>
                </a:lnTo>
                <a:lnTo>
                  <a:pt x="5885" y="9201"/>
                </a:lnTo>
                <a:lnTo>
                  <a:pt x="6270" y="9201"/>
                </a:lnTo>
                <a:lnTo>
                  <a:pt x="6633" y="9180"/>
                </a:lnTo>
                <a:lnTo>
                  <a:pt x="7019" y="9137"/>
                </a:lnTo>
                <a:lnTo>
                  <a:pt x="7767" y="9051"/>
                </a:lnTo>
                <a:lnTo>
                  <a:pt x="8153" y="9008"/>
                </a:lnTo>
                <a:lnTo>
                  <a:pt x="8516" y="8987"/>
                </a:lnTo>
                <a:lnTo>
                  <a:pt x="8516" y="8987"/>
                </a:lnTo>
                <a:lnTo>
                  <a:pt x="8923" y="8987"/>
                </a:lnTo>
                <a:lnTo>
                  <a:pt x="9137" y="8966"/>
                </a:lnTo>
                <a:lnTo>
                  <a:pt x="9244" y="8944"/>
                </a:lnTo>
                <a:lnTo>
                  <a:pt x="9308" y="8901"/>
                </a:lnTo>
                <a:lnTo>
                  <a:pt x="9308" y="8901"/>
                </a:lnTo>
                <a:lnTo>
                  <a:pt x="9351" y="8859"/>
                </a:lnTo>
                <a:lnTo>
                  <a:pt x="9393" y="8794"/>
                </a:lnTo>
                <a:lnTo>
                  <a:pt x="9393" y="8602"/>
                </a:lnTo>
                <a:lnTo>
                  <a:pt x="9393" y="8431"/>
                </a:lnTo>
                <a:lnTo>
                  <a:pt x="9372" y="8281"/>
                </a:lnTo>
                <a:lnTo>
                  <a:pt x="9372" y="8281"/>
                </a:lnTo>
                <a:close/>
                <a:moveTo>
                  <a:pt x="5307" y="8880"/>
                </a:moveTo>
                <a:lnTo>
                  <a:pt x="5307" y="8880"/>
                </a:lnTo>
                <a:lnTo>
                  <a:pt x="5157" y="8837"/>
                </a:lnTo>
                <a:lnTo>
                  <a:pt x="5072" y="8816"/>
                </a:lnTo>
                <a:lnTo>
                  <a:pt x="5029" y="8773"/>
                </a:lnTo>
                <a:lnTo>
                  <a:pt x="5007" y="8730"/>
                </a:lnTo>
                <a:lnTo>
                  <a:pt x="5029" y="8709"/>
                </a:lnTo>
                <a:lnTo>
                  <a:pt x="5072" y="8666"/>
                </a:lnTo>
                <a:lnTo>
                  <a:pt x="5179" y="8623"/>
                </a:lnTo>
                <a:lnTo>
                  <a:pt x="5179" y="8623"/>
                </a:lnTo>
                <a:lnTo>
                  <a:pt x="5286" y="8602"/>
                </a:lnTo>
                <a:lnTo>
                  <a:pt x="5350" y="8602"/>
                </a:lnTo>
                <a:lnTo>
                  <a:pt x="5392" y="8623"/>
                </a:lnTo>
                <a:lnTo>
                  <a:pt x="5414" y="8687"/>
                </a:lnTo>
                <a:lnTo>
                  <a:pt x="5414" y="8687"/>
                </a:lnTo>
                <a:lnTo>
                  <a:pt x="5435" y="8773"/>
                </a:lnTo>
                <a:lnTo>
                  <a:pt x="5435" y="8816"/>
                </a:lnTo>
                <a:lnTo>
                  <a:pt x="5392" y="8859"/>
                </a:lnTo>
                <a:lnTo>
                  <a:pt x="5307" y="8880"/>
                </a:lnTo>
                <a:lnTo>
                  <a:pt x="5307" y="8880"/>
                </a:lnTo>
                <a:close/>
                <a:moveTo>
                  <a:pt x="5735" y="8794"/>
                </a:moveTo>
                <a:lnTo>
                  <a:pt x="5735" y="8794"/>
                </a:lnTo>
                <a:lnTo>
                  <a:pt x="5713" y="8794"/>
                </a:lnTo>
                <a:lnTo>
                  <a:pt x="5692" y="8752"/>
                </a:lnTo>
                <a:lnTo>
                  <a:pt x="5671" y="8687"/>
                </a:lnTo>
                <a:lnTo>
                  <a:pt x="5692" y="8623"/>
                </a:lnTo>
                <a:lnTo>
                  <a:pt x="5713" y="8602"/>
                </a:lnTo>
                <a:lnTo>
                  <a:pt x="5756" y="8580"/>
                </a:lnTo>
                <a:lnTo>
                  <a:pt x="5756" y="8580"/>
                </a:lnTo>
                <a:lnTo>
                  <a:pt x="5820" y="8602"/>
                </a:lnTo>
                <a:lnTo>
                  <a:pt x="5842" y="8645"/>
                </a:lnTo>
                <a:lnTo>
                  <a:pt x="5863" y="8666"/>
                </a:lnTo>
                <a:lnTo>
                  <a:pt x="5842" y="8709"/>
                </a:lnTo>
                <a:lnTo>
                  <a:pt x="5799" y="8773"/>
                </a:lnTo>
                <a:lnTo>
                  <a:pt x="5756" y="8794"/>
                </a:lnTo>
                <a:lnTo>
                  <a:pt x="5735" y="8794"/>
                </a:lnTo>
                <a:lnTo>
                  <a:pt x="5735" y="8794"/>
                </a:lnTo>
                <a:close/>
                <a:moveTo>
                  <a:pt x="6184" y="8794"/>
                </a:moveTo>
                <a:lnTo>
                  <a:pt x="6184" y="8794"/>
                </a:lnTo>
                <a:lnTo>
                  <a:pt x="6163" y="8752"/>
                </a:lnTo>
                <a:lnTo>
                  <a:pt x="6184" y="8709"/>
                </a:lnTo>
                <a:lnTo>
                  <a:pt x="6206" y="8687"/>
                </a:lnTo>
                <a:lnTo>
                  <a:pt x="6248" y="8666"/>
                </a:lnTo>
                <a:lnTo>
                  <a:pt x="6334" y="8645"/>
                </a:lnTo>
                <a:lnTo>
                  <a:pt x="6377" y="8645"/>
                </a:lnTo>
                <a:lnTo>
                  <a:pt x="6419" y="8666"/>
                </a:lnTo>
                <a:lnTo>
                  <a:pt x="6419" y="8666"/>
                </a:lnTo>
                <a:lnTo>
                  <a:pt x="6398" y="8752"/>
                </a:lnTo>
                <a:lnTo>
                  <a:pt x="6334" y="8816"/>
                </a:lnTo>
                <a:lnTo>
                  <a:pt x="6291" y="8837"/>
                </a:lnTo>
                <a:lnTo>
                  <a:pt x="6248" y="8837"/>
                </a:lnTo>
                <a:lnTo>
                  <a:pt x="6227" y="8837"/>
                </a:lnTo>
                <a:lnTo>
                  <a:pt x="6184" y="8794"/>
                </a:lnTo>
                <a:lnTo>
                  <a:pt x="6184" y="8794"/>
                </a:lnTo>
                <a:close/>
                <a:moveTo>
                  <a:pt x="6954" y="8837"/>
                </a:moveTo>
                <a:lnTo>
                  <a:pt x="6954" y="8837"/>
                </a:lnTo>
                <a:lnTo>
                  <a:pt x="6869" y="8816"/>
                </a:lnTo>
                <a:lnTo>
                  <a:pt x="6826" y="8773"/>
                </a:lnTo>
                <a:lnTo>
                  <a:pt x="6826" y="8730"/>
                </a:lnTo>
                <a:lnTo>
                  <a:pt x="6847" y="8666"/>
                </a:lnTo>
                <a:lnTo>
                  <a:pt x="6890" y="8623"/>
                </a:lnTo>
                <a:lnTo>
                  <a:pt x="6954" y="8580"/>
                </a:lnTo>
                <a:lnTo>
                  <a:pt x="7019" y="8538"/>
                </a:lnTo>
                <a:lnTo>
                  <a:pt x="7083" y="8538"/>
                </a:lnTo>
                <a:lnTo>
                  <a:pt x="7083" y="8538"/>
                </a:lnTo>
                <a:lnTo>
                  <a:pt x="7147" y="8559"/>
                </a:lnTo>
                <a:lnTo>
                  <a:pt x="7168" y="8602"/>
                </a:lnTo>
                <a:lnTo>
                  <a:pt x="7168" y="8645"/>
                </a:lnTo>
                <a:lnTo>
                  <a:pt x="7147" y="8709"/>
                </a:lnTo>
                <a:lnTo>
                  <a:pt x="7104" y="8752"/>
                </a:lnTo>
                <a:lnTo>
                  <a:pt x="7061" y="8816"/>
                </a:lnTo>
                <a:lnTo>
                  <a:pt x="6997" y="8837"/>
                </a:lnTo>
                <a:lnTo>
                  <a:pt x="6954" y="8837"/>
                </a:lnTo>
                <a:lnTo>
                  <a:pt x="6954" y="8837"/>
                </a:lnTo>
                <a:close/>
                <a:moveTo>
                  <a:pt x="7489" y="8773"/>
                </a:moveTo>
                <a:lnTo>
                  <a:pt x="7489" y="8773"/>
                </a:lnTo>
                <a:lnTo>
                  <a:pt x="7489" y="8752"/>
                </a:lnTo>
                <a:lnTo>
                  <a:pt x="7489" y="8730"/>
                </a:lnTo>
                <a:lnTo>
                  <a:pt x="7511" y="8666"/>
                </a:lnTo>
                <a:lnTo>
                  <a:pt x="7575" y="8580"/>
                </a:lnTo>
                <a:lnTo>
                  <a:pt x="7575" y="8580"/>
                </a:lnTo>
                <a:lnTo>
                  <a:pt x="7596" y="8538"/>
                </a:lnTo>
                <a:lnTo>
                  <a:pt x="7596" y="8538"/>
                </a:lnTo>
                <a:lnTo>
                  <a:pt x="7553" y="8666"/>
                </a:lnTo>
                <a:lnTo>
                  <a:pt x="7532" y="8730"/>
                </a:lnTo>
                <a:lnTo>
                  <a:pt x="7511" y="8752"/>
                </a:lnTo>
                <a:lnTo>
                  <a:pt x="7489" y="8773"/>
                </a:lnTo>
                <a:lnTo>
                  <a:pt x="7489" y="8773"/>
                </a:lnTo>
                <a:close/>
                <a:moveTo>
                  <a:pt x="8431" y="8602"/>
                </a:moveTo>
                <a:lnTo>
                  <a:pt x="8431" y="8602"/>
                </a:lnTo>
                <a:lnTo>
                  <a:pt x="8388" y="8666"/>
                </a:lnTo>
                <a:lnTo>
                  <a:pt x="8302" y="8687"/>
                </a:lnTo>
                <a:lnTo>
                  <a:pt x="8153" y="8687"/>
                </a:lnTo>
                <a:lnTo>
                  <a:pt x="8153" y="8687"/>
                </a:lnTo>
                <a:lnTo>
                  <a:pt x="8046" y="8687"/>
                </a:lnTo>
                <a:lnTo>
                  <a:pt x="7981" y="8687"/>
                </a:lnTo>
                <a:lnTo>
                  <a:pt x="7960" y="8645"/>
                </a:lnTo>
                <a:lnTo>
                  <a:pt x="7960" y="8602"/>
                </a:lnTo>
                <a:lnTo>
                  <a:pt x="8003" y="8538"/>
                </a:lnTo>
                <a:lnTo>
                  <a:pt x="8067" y="8495"/>
                </a:lnTo>
                <a:lnTo>
                  <a:pt x="8153" y="8474"/>
                </a:lnTo>
                <a:lnTo>
                  <a:pt x="8217" y="8452"/>
                </a:lnTo>
                <a:lnTo>
                  <a:pt x="8217" y="8452"/>
                </a:lnTo>
                <a:lnTo>
                  <a:pt x="8302" y="8452"/>
                </a:lnTo>
                <a:lnTo>
                  <a:pt x="8388" y="8474"/>
                </a:lnTo>
                <a:lnTo>
                  <a:pt x="8431" y="8495"/>
                </a:lnTo>
                <a:lnTo>
                  <a:pt x="8452" y="8516"/>
                </a:lnTo>
                <a:lnTo>
                  <a:pt x="8452" y="8559"/>
                </a:lnTo>
                <a:lnTo>
                  <a:pt x="8431" y="8602"/>
                </a:lnTo>
                <a:lnTo>
                  <a:pt x="8431" y="8602"/>
                </a:lnTo>
                <a:close/>
                <a:moveTo>
                  <a:pt x="8901" y="8324"/>
                </a:moveTo>
                <a:lnTo>
                  <a:pt x="8901" y="8324"/>
                </a:lnTo>
                <a:lnTo>
                  <a:pt x="8944" y="8260"/>
                </a:lnTo>
                <a:lnTo>
                  <a:pt x="8987" y="8260"/>
                </a:lnTo>
                <a:lnTo>
                  <a:pt x="9030" y="8302"/>
                </a:lnTo>
                <a:lnTo>
                  <a:pt x="9051" y="8367"/>
                </a:lnTo>
                <a:lnTo>
                  <a:pt x="9094" y="8516"/>
                </a:lnTo>
                <a:lnTo>
                  <a:pt x="9094" y="8645"/>
                </a:lnTo>
                <a:lnTo>
                  <a:pt x="9094" y="8645"/>
                </a:lnTo>
                <a:lnTo>
                  <a:pt x="9051" y="8666"/>
                </a:lnTo>
                <a:lnTo>
                  <a:pt x="9008" y="8666"/>
                </a:lnTo>
                <a:lnTo>
                  <a:pt x="8966" y="8623"/>
                </a:lnTo>
                <a:lnTo>
                  <a:pt x="8923" y="8580"/>
                </a:lnTo>
                <a:lnTo>
                  <a:pt x="8880" y="8431"/>
                </a:lnTo>
                <a:lnTo>
                  <a:pt x="8880" y="8367"/>
                </a:lnTo>
                <a:lnTo>
                  <a:pt x="8901" y="8324"/>
                </a:lnTo>
                <a:lnTo>
                  <a:pt x="8901" y="8324"/>
                </a:lnTo>
                <a:close/>
                <a:moveTo>
                  <a:pt x="3617" y="5157"/>
                </a:moveTo>
                <a:lnTo>
                  <a:pt x="3617" y="5157"/>
                </a:lnTo>
                <a:lnTo>
                  <a:pt x="4387" y="5179"/>
                </a:lnTo>
                <a:lnTo>
                  <a:pt x="4751" y="5179"/>
                </a:lnTo>
                <a:lnTo>
                  <a:pt x="5136" y="5157"/>
                </a:lnTo>
                <a:lnTo>
                  <a:pt x="5136" y="5157"/>
                </a:lnTo>
                <a:lnTo>
                  <a:pt x="5286" y="5114"/>
                </a:lnTo>
                <a:lnTo>
                  <a:pt x="5499" y="5072"/>
                </a:lnTo>
                <a:lnTo>
                  <a:pt x="5713" y="5029"/>
                </a:lnTo>
                <a:lnTo>
                  <a:pt x="5799" y="5050"/>
                </a:lnTo>
                <a:lnTo>
                  <a:pt x="5863" y="5072"/>
                </a:lnTo>
                <a:lnTo>
                  <a:pt x="5863" y="5072"/>
                </a:lnTo>
                <a:lnTo>
                  <a:pt x="5885" y="5157"/>
                </a:lnTo>
                <a:lnTo>
                  <a:pt x="5906" y="5286"/>
                </a:lnTo>
                <a:lnTo>
                  <a:pt x="5927" y="5542"/>
                </a:lnTo>
                <a:lnTo>
                  <a:pt x="5927" y="5542"/>
                </a:lnTo>
                <a:lnTo>
                  <a:pt x="6034" y="5628"/>
                </a:lnTo>
                <a:lnTo>
                  <a:pt x="6163" y="5692"/>
                </a:lnTo>
                <a:lnTo>
                  <a:pt x="6313" y="5735"/>
                </a:lnTo>
                <a:lnTo>
                  <a:pt x="6462" y="5735"/>
                </a:lnTo>
                <a:lnTo>
                  <a:pt x="6783" y="5756"/>
                </a:lnTo>
                <a:lnTo>
                  <a:pt x="7083" y="5735"/>
                </a:lnTo>
                <a:lnTo>
                  <a:pt x="7083" y="5735"/>
                </a:lnTo>
                <a:lnTo>
                  <a:pt x="7190" y="5756"/>
                </a:lnTo>
                <a:lnTo>
                  <a:pt x="7339" y="5756"/>
                </a:lnTo>
                <a:lnTo>
                  <a:pt x="7404" y="5735"/>
                </a:lnTo>
                <a:lnTo>
                  <a:pt x="7468" y="5713"/>
                </a:lnTo>
                <a:lnTo>
                  <a:pt x="7489" y="5692"/>
                </a:lnTo>
                <a:lnTo>
                  <a:pt x="7511" y="5628"/>
                </a:lnTo>
                <a:lnTo>
                  <a:pt x="7511" y="5628"/>
                </a:lnTo>
                <a:lnTo>
                  <a:pt x="7489" y="5585"/>
                </a:lnTo>
                <a:lnTo>
                  <a:pt x="7446" y="5564"/>
                </a:lnTo>
                <a:lnTo>
                  <a:pt x="7361" y="5542"/>
                </a:lnTo>
                <a:lnTo>
                  <a:pt x="7254" y="5542"/>
                </a:lnTo>
                <a:lnTo>
                  <a:pt x="7211" y="5521"/>
                </a:lnTo>
                <a:lnTo>
                  <a:pt x="7190" y="5500"/>
                </a:lnTo>
                <a:lnTo>
                  <a:pt x="7190" y="5500"/>
                </a:lnTo>
                <a:lnTo>
                  <a:pt x="7361" y="5307"/>
                </a:lnTo>
                <a:lnTo>
                  <a:pt x="7575" y="5114"/>
                </a:lnTo>
                <a:lnTo>
                  <a:pt x="7575" y="5114"/>
                </a:lnTo>
                <a:lnTo>
                  <a:pt x="7660" y="4986"/>
                </a:lnTo>
                <a:lnTo>
                  <a:pt x="7725" y="4836"/>
                </a:lnTo>
                <a:lnTo>
                  <a:pt x="7767" y="4686"/>
                </a:lnTo>
                <a:lnTo>
                  <a:pt x="7767" y="4622"/>
                </a:lnTo>
                <a:lnTo>
                  <a:pt x="7746" y="4558"/>
                </a:lnTo>
                <a:lnTo>
                  <a:pt x="7746" y="4558"/>
                </a:lnTo>
                <a:lnTo>
                  <a:pt x="7703" y="4473"/>
                </a:lnTo>
                <a:lnTo>
                  <a:pt x="7660" y="4430"/>
                </a:lnTo>
                <a:lnTo>
                  <a:pt x="7553" y="4366"/>
                </a:lnTo>
                <a:lnTo>
                  <a:pt x="7553" y="4366"/>
                </a:lnTo>
                <a:lnTo>
                  <a:pt x="7446" y="4259"/>
                </a:lnTo>
                <a:lnTo>
                  <a:pt x="7361" y="4173"/>
                </a:lnTo>
                <a:lnTo>
                  <a:pt x="7361" y="4173"/>
                </a:lnTo>
                <a:lnTo>
                  <a:pt x="7233" y="4152"/>
                </a:lnTo>
                <a:lnTo>
                  <a:pt x="7061" y="4152"/>
                </a:lnTo>
                <a:lnTo>
                  <a:pt x="6762" y="4173"/>
                </a:lnTo>
                <a:lnTo>
                  <a:pt x="6762" y="4173"/>
                </a:lnTo>
                <a:lnTo>
                  <a:pt x="6612" y="4173"/>
                </a:lnTo>
                <a:lnTo>
                  <a:pt x="6462" y="4173"/>
                </a:lnTo>
                <a:lnTo>
                  <a:pt x="6377" y="4194"/>
                </a:lnTo>
                <a:lnTo>
                  <a:pt x="6334" y="4216"/>
                </a:lnTo>
                <a:lnTo>
                  <a:pt x="6270" y="4259"/>
                </a:lnTo>
                <a:lnTo>
                  <a:pt x="6227" y="4323"/>
                </a:lnTo>
                <a:lnTo>
                  <a:pt x="6227" y="4323"/>
                </a:lnTo>
                <a:lnTo>
                  <a:pt x="6227" y="4387"/>
                </a:lnTo>
                <a:lnTo>
                  <a:pt x="6227" y="4451"/>
                </a:lnTo>
                <a:lnTo>
                  <a:pt x="6227" y="4451"/>
                </a:lnTo>
                <a:lnTo>
                  <a:pt x="6184" y="4515"/>
                </a:lnTo>
                <a:lnTo>
                  <a:pt x="6141" y="4579"/>
                </a:lnTo>
                <a:lnTo>
                  <a:pt x="6034" y="4686"/>
                </a:lnTo>
                <a:lnTo>
                  <a:pt x="6034" y="4686"/>
                </a:lnTo>
                <a:lnTo>
                  <a:pt x="5949" y="4793"/>
                </a:lnTo>
                <a:lnTo>
                  <a:pt x="5906" y="4815"/>
                </a:lnTo>
                <a:lnTo>
                  <a:pt x="5885" y="4836"/>
                </a:lnTo>
                <a:lnTo>
                  <a:pt x="5799" y="4815"/>
                </a:lnTo>
                <a:lnTo>
                  <a:pt x="5649" y="4815"/>
                </a:lnTo>
                <a:lnTo>
                  <a:pt x="5649" y="4815"/>
                </a:lnTo>
                <a:lnTo>
                  <a:pt x="5328" y="4815"/>
                </a:lnTo>
                <a:lnTo>
                  <a:pt x="4986" y="4858"/>
                </a:lnTo>
                <a:lnTo>
                  <a:pt x="4986" y="4858"/>
                </a:lnTo>
                <a:lnTo>
                  <a:pt x="4259" y="4922"/>
                </a:lnTo>
                <a:lnTo>
                  <a:pt x="3531" y="4943"/>
                </a:lnTo>
                <a:lnTo>
                  <a:pt x="3531" y="4943"/>
                </a:lnTo>
                <a:lnTo>
                  <a:pt x="3274" y="4943"/>
                </a:lnTo>
                <a:lnTo>
                  <a:pt x="3125" y="4965"/>
                </a:lnTo>
                <a:lnTo>
                  <a:pt x="3082" y="4986"/>
                </a:lnTo>
                <a:lnTo>
                  <a:pt x="3060" y="5029"/>
                </a:lnTo>
                <a:lnTo>
                  <a:pt x="3060" y="5029"/>
                </a:lnTo>
                <a:lnTo>
                  <a:pt x="3082" y="5072"/>
                </a:lnTo>
                <a:lnTo>
                  <a:pt x="3125" y="5114"/>
                </a:lnTo>
                <a:lnTo>
                  <a:pt x="3210" y="5136"/>
                </a:lnTo>
                <a:lnTo>
                  <a:pt x="3296" y="5157"/>
                </a:lnTo>
                <a:lnTo>
                  <a:pt x="3488" y="5157"/>
                </a:lnTo>
                <a:lnTo>
                  <a:pt x="3617" y="5157"/>
                </a:lnTo>
                <a:lnTo>
                  <a:pt x="3617" y="5157"/>
                </a:lnTo>
                <a:close/>
                <a:moveTo>
                  <a:pt x="6163" y="4986"/>
                </a:moveTo>
                <a:lnTo>
                  <a:pt x="6163" y="4986"/>
                </a:lnTo>
                <a:lnTo>
                  <a:pt x="6227" y="4965"/>
                </a:lnTo>
                <a:lnTo>
                  <a:pt x="6334" y="4943"/>
                </a:lnTo>
                <a:lnTo>
                  <a:pt x="6441" y="4965"/>
                </a:lnTo>
                <a:lnTo>
                  <a:pt x="6484" y="4986"/>
                </a:lnTo>
                <a:lnTo>
                  <a:pt x="6484" y="4986"/>
                </a:lnTo>
                <a:lnTo>
                  <a:pt x="6698" y="4965"/>
                </a:lnTo>
                <a:lnTo>
                  <a:pt x="7019" y="4943"/>
                </a:lnTo>
                <a:lnTo>
                  <a:pt x="7168" y="4922"/>
                </a:lnTo>
                <a:lnTo>
                  <a:pt x="7297" y="4879"/>
                </a:lnTo>
                <a:lnTo>
                  <a:pt x="7318" y="4858"/>
                </a:lnTo>
                <a:lnTo>
                  <a:pt x="7339" y="4815"/>
                </a:lnTo>
                <a:lnTo>
                  <a:pt x="7339" y="4793"/>
                </a:lnTo>
                <a:lnTo>
                  <a:pt x="7318" y="4751"/>
                </a:lnTo>
                <a:lnTo>
                  <a:pt x="7318" y="4751"/>
                </a:lnTo>
                <a:lnTo>
                  <a:pt x="7275" y="4708"/>
                </a:lnTo>
                <a:lnTo>
                  <a:pt x="7233" y="4686"/>
                </a:lnTo>
                <a:lnTo>
                  <a:pt x="7104" y="4665"/>
                </a:lnTo>
                <a:lnTo>
                  <a:pt x="6954" y="4686"/>
                </a:lnTo>
                <a:lnTo>
                  <a:pt x="6805" y="4708"/>
                </a:lnTo>
                <a:lnTo>
                  <a:pt x="6633" y="4751"/>
                </a:lnTo>
                <a:lnTo>
                  <a:pt x="6484" y="4772"/>
                </a:lnTo>
                <a:lnTo>
                  <a:pt x="6355" y="4772"/>
                </a:lnTo>
                <a:lnTo>
                  <a:pt x="6313" y="4751"/>
                </a:lnTo>
                <a:lnTo>
                  <a:pt x="6248" y="4729"/>
                </a:lnTo>
                <a:lnTo>
                  <a:pt x="6248" y="4729"/>
                </a:lnTo>
                <a:lnTo>
                  <a:pt x="6291" y="4686"/>
                </a:lnTo>
                <a:lnTo>
                  <a:pt x="6334" y="4686"/>
                </a:lnTo>
                <a:lnTo>
                  <a:pt x="6355" y="4708"/>
                </a:lnTo>
                <a:lnTo>
                  <a:pt x="6377" y="4686"/>
                </a:lnTo>
                <a:lnTo>
                  <a:pt x="6377" y="4686"/>
                </a:lnTo>
                <a:lnTo>
                  <a:pt x="6484" y="4601"/>
                </a:lnTo>
                <a:lnTo>
                  <a:pt x="6591" y="4537"/>
                </a:lnTo>
                <a:lnTo>
                  <a:pt x="6591" y="4537"/>
                </a:lnTo>
                <a:lnTo>
                  <a:pt x="6719" y="4473"/>
                </a:lnTo>
                <a:lnTo>
                  <a:pt x="6869" y="4451"/>
                </a:lnTo>
                <a:lnTo>
                  <a:pt x="7019" y="4451"/>
                </a:lnTo>
                <a:lnTo>
                  <a:pt x="7168" y="4473"/>
                </a:lnTo>
                <a:lnTo>
                  <a:pt x="7168" y="4473"/>
                </a:lnTo>
                <a:lnTo>
                  <a:pt x="7275" y="4494"/>
                </a:lnTo>
                <a:lnTo>
                  <a:pt x="7404" y="4515"/>
                </a:lnTo>
                <a:lnTo>
                  <a:pt x="7489" y="4579"/>
                </a:lnTo>
                <a:lnTo>
                  <a:pt x="7532" y="4601"/>
                </a:lnTo>
                <a:lnTo>
                  <a:pt x="7553" y="4665"/>
                </a:lnTo>
                <a:lnTo>
                  <a:pt x="7553" y="4665"/>
                </a:lnTo>
                <a:lnTo>
                  <a:pt x="7532" y="4729"/>
                </a:lnTo>
                <a:lnTo>
                  <a:pt x="7511" y="4793"/>
                </a:lnTo>
                <a:lnTo>
                  <a:pt x="7425" y="4922"/>
                </a:lnTo>
                <a:lnTo>
                  <a:pt x="7297" y="5050"/>
                </a:lnTo>
                <a:lnTo>
                  <a:pt x="7211" y="5157"/>
                </a:lnTo>
                <a:lnTo>
                  <a:pt x="7211" y="5157"/>
                </a:lnTo>
                <a:lnTo>
                  <a:pt x="7104" y="5221"/>
                </a:lnTo>
                <a:lnTo>
                  <a:pt x="6976" y="5307"/>
                </a:lnTo>
                <a:lnTo>
                  <a:pt x="6826" y="5393"/>
                </a:lnTo>
                <a:lnTo>
                  <a:pt x="6676" y="5457"/>
                </a:lnTo>
                <a:lnTo>
                  <a:pt x="6505" y="5500"/>
                </a:lnTo>
                <a:lnTo>
                  <a:pt x="6355" y="5500"/>
                </a:lnTo>
                <a:lnTo>
                  <a:pt x="6291" y="5500"/>
                </a:lnTo>
                <a:lnTo>
                  <a:pt x="6227" y="5457"/>
                </a:lnTo>
                <a:lnTo>
                  <a:pt x="6184" y="5414"/>
                </a:lnTo>
                <a:lnTo>
                  <a:pt x="6141" y="5350"/>
                </a:lnTo>
                <a:lnTo>
                  <a:pt x="6141" y="5350"/>
                </a:lnTo>
                <a:lnTo>
                  <a:pt x="6120" y="5286"/>
                </a:lnTo>
                <a:lnTo>
                  <a:pt x="6120" y="5179"/>
                </a:lnTo>
                <a:lnTo>
                  <a:pt x="6120" y="5050"/>
                </a:lnTo>
                <a:lnTo>
                  <a:pt x="6163" y="4986"/>
                </a:lnTo>
                <a:lnTo>
                  <a:pt x="6163" y="4986"/>
                </a:lnTo>
                <a:close/>
                <a:moveTo>
                  <a:pt x="5649" y="6013"/>
                </a:moveTo>
                <a:lnTo>
                  <a:pt x="5649" y="6013"/>
                </a:lnTo>
                <a:lnTo>
                  <a:pt x="5350" y="6013"/>
                </a:lnTo>
                <a:lnTo>
                  <a:pt x="5050" y="6013"/>
                </a:lnTo>
                <a:lnTo>
                  <a:pt x="5050" y="6013"/>
                </a:lnTo>
                <a:lnTo>
                  <a:pt x="4943" y="6056"/>
                </a:lnTo>
                <a:lnTo>
                  <a:pt x="4815" y="6077"/>
                </a:lnTo>
                <a:lnTo>
                  <a:pt x="4708" y="6120"/>
                </a:lnTo>
                <a:lnTo>
                  <a:pt x="4601" y="6141"/>
                </a:lnTo>
                <a:lnTo>
                  <a:pt x="4601" y="6141"/>
                </a:lnTo>
                <a:lnTo>
                  <a:pt x="4537" y="6120"/>
                </a:lnTo>
                <a:lnTo>
                  <a:pt x="4472" y="6099"/>
                </a:lnTo>
                <a:lnTo>
                  <a:pt x="4408" y="6056"/>
                </a:lnTo>
                <a:lnTo>
                  <a:pt x="4344" y="6034"/>
                </a:lnTo>
                <a:lnTo>
                  <a:pt x="4344" y="6034"/>
                </a:lnTo>
                <a:lnTo>
                  <a:pt x="4237" y="6034"/>
                </a:lnTo>
                <a:lnTo>
                  <a:pt x="4109" y="6034"/>
                </a:lnTo>
                <a:lnTo>
                  <a:pt x="3852" y="6077"/>
                </a:lnTo>
                <a:lnTo>
                  <a:pt x="3852" y="6077"/>
                </a:lnTo>
                <a:lnTo>
                  <a:pt x="3681" y="6077"/>
                </a:lnTo>
                <a:lnTo>
                  <a:pt x="3424" y="6099"/>
                </a:lnTo>
                <a:lnTo>
                  <a:pt x="3317" y="6141"/>
                </a:lnTo>
                <a:lnTo>
                  <a:pt x="3232" y="6163"/>
                </a:lnTo>
                <a:lnTo>
                  <a:pt x="3210" y="6206"/>
                </a:lnTo>
                <a:lnTo>
                  <a:pt x="3210" y="6227"/>
                </a:lnTo>
                <a:lnTo>
                  <a:pt x="3232" y="6270"/>
                </a:lnTo>
                <a:lnTo>
                  <a:pt x="3274" y="6313"/>
                </a:lnTo>
                <a:lnTo>
                  <a:pt x="3274" y="6313"/>
                </a:lnTo>
                <a:lnTo>
                  <a:pt x="3360" y="6355"/>
                </a:lnTo>
                <a:lnTo>
                  <a:pt x="3467" y="6377"/>
                </a:lnTo>
                <a:lnTo>
                  <a:pt x="3617" y="6377"/>
                </a:lnTo>
                <a:lnTo>
                  <a:pt x="3766" y="6377"/>
                </a:lnTo>
                <a:lnTo>
                  <a:pt x="4066" y="6334"/>
                </a:lnTo>
                <a:lnTo>
                  <a:pt x="4301" y="6291"/>
                </a:lnTo>
                <a:lnTo>
                  <a:pt x="4301" y="6291"/>
                </a:lnTo>
                <a:lnTo>
                  <a:pt x="4259" y="6377"/>
                </a:lnTo>
                <a:lnTo>
                  <a:pt x="4173" y="6484"/>
                </a:lnTo>
                <a:lnTo>
                  <a:pt x="4087" y="6591"/>
                </a:lnTo>
                <a:lnTo>
                  <a:pt x="4002" y="6655"/>
                </a:lnTo>
                <a:lnTo>
                  <a:pt x="4002" y="6655"/>
                </a:lnTo>
                <a:lnTo>
                  <a:pt x="3938" y="6676"/>
                </a:lnTo>
                <a:lnTo>
                  <a:pt x="3852" y="6676"/>
                </a:lnTo>
                <a:lnTo>
                  <a:pt x="3617" y="6655"/>
                </a:lnTo>
                <a:lnTo>
                  <a:pt x="3403" y="6655"/>
                </a:lnTo>
                <a:lnTo>
                  <a:pt x="3317" y="6676"/>
                </a:lnTo>
                <a:lnTo>
                  <a:pt x="3253" y="6719"/>
                </a:lnTo>
                <a:lnTo>
                  <a:pt x="3253" y="6719"/>
                </a:lnTo>
                <a:lnTo>
                  <a:pt x="3232" y="6783"/>
                </a:lnTo>
                <a:lnTo>
                  <a:pt x="3232" y="6805"/>
                </a:lnTo>
                <a:lnTo>
                  <a:pt x="3253" y="6847"/>
                </a:lnTo>
                <a:lnTo>
                  <a:pt x="3274" y="6869"/>
                </a:lnTo>
                <a:lnTo>
                  <a:pt x="3381" y="6890"/>
                </a:lnTo>
                <a:lnTo>
                  <a:pt x="3488" y="6912"/>
                </a:lnTo>
                <a:lnTo>
                  <a:pt x="3488" y="6912"/>
                </a:lnTo>
                <a:lnTo>
                  <a:pt x="3788" y="6912"/>
                </a:lnTo>
                <a:lnTo>
                  <a:pt x="3895" y="6933"/>
                </a:lnTo>
                <a:lnTo>
                  <a:pt x="3959" y="6976"/>
                </a:lnTo>
                <a:lnTo>
                  <a:pt x="4002" y="7019"/>
                </a:lnTo>
                <a:lnTo>
                  <a:pt x="4002" y="7019"/>
                </a:lnTo>
                <a:lnTo>
                  <a:pt x="4066" y="7126"/>
                </a:lnTo>
                <a:lnTo>
                  <a:pt x="4087" y="7168"/>
                </a:lnTo>
                <a:lnTo>
                  <a:pt x="4152" y="7211"/>
                </a:lnTo>
                <a:lnTo>
                  <a:pt x="4152" y="7211"/>
                </a:lnTo>
                <a:lnTo>
                  <a:pt x="4237" y="7233"/>
                </a:lnTo>
                <a:lnTo>
                  <a:pt x="4365" y="7254"/>
                </a:lnTo>
                <a:lnTo>
                  <a:pt x="4472" y="7233"/>
                </a:lnTo>
                <a:lnTo>
                  <a:pt x="4579" y="7211"/>
                </a:lnTo>
                <a:lnTo>
                  <a:pt x="4579" y="7211"/>
                </a:lnTo>
                <a:lnTo>
                  <a:pt x="4708" y="7168"/>
                </a:lnTo>
                <a:lnTo>
                  <a:pt x="4751" y="7147"/>
                </a:lnTo>
                <a:lnTo>
                  <a:pt x="4772" y="7104"/>
                </a:lnTo>
                <a:lnTo>
                  <a:pt x="4751" y="7083"/>
                </a:lnTo>
                <a:lnTo>
                  <a:pt x="4751" y="7083"/>
                </a:lnTo>
                <a:lnTo>
                  <a:pt x="4751" y="7061"/>
                </a:lnTo>
                <a:lnTo>
                  <a:pt x="4708" y="7040"/>
                </a:lnTo>
                <a:lnTo>
                  <a:pt x="4622" y="7040"/>
                </a:lnTo>
                <a:lnTo>
                  <a:pt x="4472" y="7040"/>
                </a:lnTo>
                <a:lnTo>
                  <a:pt x="4472" y="7040"/>
                </a:lnTo>
                <a:lnTo>
                  <a:pt x="4323" y="7019"/>
                </a:lnTo>
                <a:lnTo>
                  <a:pt x="4259" y="6976"/>
                </a:lnTo>
                <a:lnTo>
                  <a:pt x="4237" y="6954"/>
                </a:lnTo>
                <a:lnTo>
                  <a:pt x="4259" y="6933"/>
                </a:lnTo>
                <a:lnTo>
                  <a:pt x="4408" y="6890"/>
                </a:lnTo>
                <a:lnTo>
                  <a:pt x="4408" y="6890"/>
                </a:lnTo>
                <a:lnTo>
                  <a:pt x="4494" y="6847"/>
                </a:lnTo>
                <a:lnTo>
                  <a:pt x="4558" y="6826"/>
                </a:lnTo>
                <a:lnTo>
                  <a:pt x="4601" y="6783"/>
                </a:lnTo>
                <a:lnTo>
                  <a:pt x="4601" y="6740"/>
                </a:lnTo>
                <a:lnTo>
                  <a:pt x="4558" y="6698"/>
                </a:lnTo>
                <a:lnTo>
                  <a:pt x="4515" y="6676"/>
                </a:lnTo>
                <a:lnTo>
                  <a:pt x="4344" y="6591"/>
                </a:lnTo>
                <a:lnTo>
                  <a:pt x="4344" y="6591"/>
                </a:lnTo>
                <a:lnTo>
                  <a:pt x="4451" y="6505"/>
                </a:lnTo>
                <a:lnTo>
                  <a:pt x="4558" y="6441"/>
                </a:lnTo>
                <a:lnTo>
                  <a:pt x="4665" y="6377"/>
                </a:lnTo>
                <a:lnTo>
                  <a:pt x="4793" y="6334"/>
                </a:lnTo>
                <a:lnTo>
                  <a:pt x="5050" y="6313"/>
                </a:lnTo>
                <a:lnTo>
                  <a:pt x="5328" y="6313"/>
                </a:lnTo>
                <a:lnTo>
                  <a:pt x="5328" y="6313"/>
                </a:lnTo>
                <a:lnTo>
                  <a:pt x="5649" y="6291"/>
                </a:lnTo>
                <a:lnTo>
                  <a:pt x="5820" y="6313"/>
                </a:lnTo>
                <a:lnTo>
                  <a:pt x="5885" y="6355"/>
                </a:lnTo>
                <a:lnTo>
                  <a:pt x="5927" y="6377"/>
                </a:lnTo>
                <a:lnTo>
                  <a:pt x="5927" y="6377"/>
                </a:lnTo>
                <a:lnTo>
                  <a:pt x="5949" y="6462"/>
                </a:lnTo>
                <a:lnTo>
                  <a:pt x="5906" y="6505"/>
                </a:lnTo>
                <a:lnTo>
                  <a:pt x="5842" y="6548"/>
                </a:lnTo>
                <a:lnTo>
                  <a:pt x="5756" y="6548"/>
                </a:lnTo>
                <a:lnTo>
                  <a:pt x="5585" y="6569"/>
                </a:lnTo>
                <a:lnTo>
                  <a:pt x="5457" y="6569"/>
                </a:lnTo>
                <a:lnTo>
                  <a:pt x="5457" y="6569"/>
                </a:lnTo>
                <a:lnTo>
                  <a:pt x="5328" y="6569"/>
                </a:lnTo>
                <a:lnTo>
                  <a:pt x="5157" y="6591"/>
                </a:lnTo>
                <a:lnTo>
                  <a:pt x="5072" y="6612"/>
                </a:lnTo>
                <a:lnTo>
                  <a:pt x="5029" y="6655"/>
                </a:lnTo>
                <a:lnTo>
                  <a:pt x="5007" y="6698"/>
                </a:lnTo>
                <a:lnTo>
                  <a:pt x="5029" y="6762"/>
                </a:lnTo>
                <a:lnTo>
                  <a:pt x="5029" y="6762"/>
                </a:lnTo>
                <a:lnTo>
                  <a:pt x="5072" y="6805"/>
                </a:lnTo>
                <a:lnTo>
                  <a:pt x="5136" y="6826"/>
                </a:lnTo>
                <a:lnTo>
                  <a:pt x="5264" y="6826"/>
                </a:lnTo>
                <a:lnTo>
                  <a:pt x="5414" y="6805"/>
                </a:lnTo>
                <a:lnTo>
                  <a:pt x="5521" y="6805"/>
                </a:lnTo>
                <a:lnTo>
                  <a:pt x="5521" y="6805"/>
                </a:lnTo>
                <a:lnTo>
                  <a:pt x="5457" y="6847"/>
                </a:lnTo>
                <a:lnTo>
                  <a:pt x="5371" y="6912"/>
                </a:lnTo>
                <a:lnTo>
                  <a:pt x="5136" y="7019"/>
                </a:lnTo>
                <a:lnTo>
                  <a:pt x="5050" y="7083"/>
                </a:lnTo>
                <a:lnTo>
                  <a:pt x="5007" y="7126"/>
                </a:lnTo>
                <a:lnTo>
                  <a:pt x="5007" y="7168"/>
                </a:lnTo>
                <a:lnTo>
                  <a:pt x="5029" y="7190"/>
                </a:lnTo>
                <a:lnTo>
                  <a:pt x="5136" y="7233"/>
                </a:lnTo>
                <a:lnTo>
                  <a:pt x="5136" y="7233"/>
                </a:lnTo>
                <a:lnTo>
                  <a:pt x="5264" y="7254"/>
                </a:lnTo>
                <a:lnTo>
                  <a:pt x="5371" y="7233"/>
                </a:lnTo>
                <a:lnTo>
                  <a:pt x="5478" y="7190"/>
                </a:lnTo>
                <a:lnTo>
                  <a:pt x="5585" y="7126"/>
                </a:lnTo>
                <a:lnTo>
                  <a:pt x="5799" y="6976"/>
                </a:lnTo>
                <a:lnTo>
                  <a:pt x="5992" y="6826"/>
                </a:lnTo>
                <a:lnTo>
                  <a:pt x="5992" y="6826"/>
                </a:lnTo>
                <a:lnTo>
                  <a:pt x="6120" y="6740"/>
                </a:lnTo>
                <a:lnTo>
                  <a:pt x="6163" y="6698"/>
                </a:lnTo>
                <a:lnTo>
                  <a:pt x="6206" y="6633"/>
                </a:lnTo>
                <a:lnTo>
                  <a:pt x="6227" y="6569"/>
                </a:lnTo>
                <a:lnTo>
                  <a:pt x="6248" y="6505"/>
                </a:lnTo>
                <a:lnTo>
                  <a:pt x="6248" y="6420"/>
                </a:lnTo>
                <a:lnTo>
                  <a:pt x="6227" y="6313"/>
                </a:lnTo>
                <a:lnTo>
                  <a:pt x="6227" y="6313"/>
                </a:lnTo>
                <a:lnTo>
                  <a:pt x="6184" y="6227"/>
                </a:lnTo>
                <a:lnTo>
                  <a:pt x="6120" y="6163"/>
                </a:lnTo>
                <a:lnTo>
                  <a:pt x="6056" y="6120"/>
                </a:lnTo>
                <a:lnTo>
                  <a:pt x="5992" y="6077"/>
                </a:lnTo>
                <a:lnTo>
                  <a:pt x="5820" y="6034"/>
                </a:lnTo>
                <a:lnTo>
                  <a:pt x="5649" y="6013"/>
                </a:lnTo>
                <a:lnTo>
                  <a:pt x="5649" y="6013"/>
                </a:lnTo>
                <a:close/>
                <a:moveTo>
                  <a:pt x="5435" y="2804"/>
                </a:moveTo>
                <a:lnTo>
                  <a:pt x="5435" y="2804"/>
                </a:lnTo>
                <a:lnTo>
                  <a:pt x="5392" y="2953"/>
                </a:lnTo>
                <a:lnTo>
                  <a:pt x="5392" y="3018"/>
                </a:lnTo>
                <a:lnTo>
                  <a:pt x="5457" y="3082"/>
                </a:lnTo>
                <a:lnTo>
                  <a:pt x="5457" y="3082"/>
                </a:lnTo>
                <a:lnTo>
                  <a:pt x="5521" y="3103"/>
                </a:lnTo>
                <a:lnTo>
                  <a:pt x="5606" y="3125"/>
                </a:lnTo>
                <a:lnTo>
                  <a:pt x="5778" y="3103"/>
                </a:lnTo>
                <a:lnTo>
                  <a:pt x="5778" y="3103"/>
                </a:lnTo>
                <a:lnTo>
                  <a:pt x="5799" y="3125"/>
                </a:lnTo>
                <a:lnTo>
                  <a:pt x="5863" y="3125"/>
                </a:lnTo>
                <a:lnTo>
                  <a:pt x="6056" y="3103"/>
                </a:lnTo>
                <a:lnTo>
                  <a:pt x="6248" y="3039"/>
                </a:lnTo>
                <a:lnTo>
                  <a:pt x="6377" y="2975"/>
                </a:lnTo>
                <a:lnTo>
                  <a:pt x="6377" y="2975"/>
                </a:lnTo>
                <a:lnTo>
                  <a:pt x="6419" y="2911"/>
                </a:lnTo>
                <a:lnTo>
                  <a:pt x="6462" y="2846"/>
                </a:lnTo>
                <a:lnTo>
                  <a:pt x="6484" y="2718"/>
                </a:lnTo>
                <a:lnTo>
                  <a:pt x="6484" y="2568"/>
                </a:lnTo>
                <a:lnTo>
                  <a:pt x="6441" y="2440"/>
                </a:lnTo>
                <a:lnTo>
                  <a:pt x="6441" y="2440"/>
                </a:lnTo>
                <a:lnTo>
                  <a:pt x="6377" y="2376"/>
                </a:lnTo>
                <a:lnTo>
                  <a:pt x="6313" y="2312"/>
                </a:lnTo>
                <a:lnTo>
                  <a:pt x="6248" y="2269"/>
                </a:lnTo>
                <a:lnTo>
                  <a:pt x="6206" y="2226"/>
                </a:lnTo>
                <a:lnTo>
                  <a:pt x="6206" y="2226"/>
                </a:lnTo>
                <a:lnTo>
                  <a:pt x="6184" y="2140"/>
                </a:lnTo>
                <a:lnTo>
                  <a:pt x="6184" y="2119"/>
                </a:lnTo>
                <a:lnTo>
                  <a:pt x="6206" y="2033"/>
                </a:lnTo>
                <a:lnTo>
                  <a:pt x="6206" y="2033"/>
                </a:lnTo>
                <a:lnTo>
                  <a:pt x="6206" y="1926"/>
                </a:lnTo>
                <a:lnTo>
                  <a:pt x="6184" y="1819"/>
                </a:lnTo>
                <a:lnTo>
                  <a:pt x="6184" y="1755"/>
                </a:lnTo>
                <a:lnTo>
                  <a:pt x="6141" y="1712"/>
                </a:lnTo>
                <a:lnTo>
                  <a:pt x="6099" y="1670"/>
                </a:lnTo>
                <a:lnTo>
                  <a:pt x="6034" y="1648"/>
                </a:lnTo>
                <a:lnTo>
                  <a:pt x="6034" y="1648"/>
                </a:lnTo>
                <a:lnTo>
                  <a:pt x="5927" y="1605"/>
                </a:lnTo>
                <a:lnTo>
                  <a:pt x="5778" y="1584"/>
                </a:lnTo>
                <a:lnTo>
                  <a:pt x="5628" y="1584"/>
                </a:lnTo>
                <a:lnTo>
                  <a:pt x="5521" y="1584"/>
                </a:lnTo>
                <a:lnTo>
                  <a:pt x="5521" y="1584"/>
                </a:lnTo>
                <a:lnTo>
                  <a:pt x="5435" y="1627"/>
                </a:lnTo>
                <a:lnTo>
                  <a:pt x="5392" y="1670"/>
                </a:lnTo>
                <a:lnTo>
                  <a:pt x="5371" y="1734"/>
                </a:lnTo>
                <a:lnTo>
                  <a:pt x="5371" y="1798"/>
                </a:lnTo>
                <a:lnTo>
                  <a:pt x="5392" y="1948"/>
                </a:lnTo>
                <a:lnTo>
                  <a:pt x="5414" y="2076"/>
                </a:lnTo>
                <a:lnTo>
                  <a:pt x="5414" y="2076"/>
                </a:lnTo>
                <a:lnTo>
                  <a:pt x="5457" y="2440"/>
                </a:lnTo>
                <a:lnTo>
                  <a:pt x="5457" y="2632"/>
                </a:lnTo>
                <a:lnTo>
                  <a:pt x="5435" y="2804"/>
                </a:lnTo>
                <a:lnTo>
                  <a:pt x="5435" y="2804"/>
                </a:lnTo>
                <a:close/>
                <a:moveTo>
                  <a:pt x="5906" y="2804"/>
                </a:moveTo>
                <a:lnTo>
                  <a:pt x="5906" y="2804"/>
                </a:lnTo>
                <a:lnTo>
                  <a:pt x="5842" y="2782"/>
                </a:lnTo>
                <a:lnTo>
                  <a:pt x="5778" y="2739"/>
                </a:lnTo>
                <a:lnTo>
                  <a:pt x="5756" y="2697"/>
                </a:lnTo>
                <a:lnTo>
                  <a:pt x="5756" y="2632"/>
                </a:lnTo>
                <a:lnTo>
                  <a:pt x="5756" y="2568"/>
                </a:lnTo>
                <a:lnTo>
                  <a:pt x="5778" y="2504"/>
                </a:lnTo>
                <a:lnTo>
                  <a:pt x="5842" y="2461"/>
                </a:lnTo>
                <a:lnTo>
                  <a:pt x="5906" y="2440"/>
                </a:lnTo>
                <a:lnTo>
                  <a:pt x="5906" y="2440"/>
                </a:lnTo>
                <a:lnTo>
                  <a:pt x="6013" y="2440"/>
                </a:lnTo>
                <a:lnTo>
                  <a:pt x="6099" y="2483"/>
                </a:lnTo>
                <a:lnTo>
                  <a:pt x="6141" y="2525"/>
                </a:lnTo>
                <a:lnTo>
                  <a:pt x="6163" y="2590"/>
                </a:lnTo>
                <a:lnTo>
                  <a:pt x="6141" y="2654"/>
                </a:lnTo>
                <a:lnTo>
                  <a:pt x="6099" y="2718"/>
                </a:lnTo>
                <a:lnTo>
                  <a:pt x="6034" y="2782"/>
                </a:lnTo>
                <a:lnTo>
                  <a:pt x="5906" y="2804"/>
                </a:lnTo>
                <a:lnTo>
                  <a:pt x="5906" y="2804"/>
                </a:lnTo>
                <a:close/>
                <a:moveTo>
                  <a:pt x="5842" y="1862"/>
                </a:moveTo>
                <a:lnTo>
                  <a:pt x="5842" y="1862"/>
                </a:lnTo>
                <a:lnTo>
                  <a:pt x="5927" y="1884"/>
                </a:lnTo>
                <a:lnTo>
                  <a:pt x="5949" y="1905"/>
                </a:lnTo>
                <a:lnTo>
                  <a:pt x="5949" y="1948"/>
                </a:lnTo>
                <a:lnTo>
                  <a:pt x="5906" y="1991"/>
                </a:lnTo>
                <a:lnTo>
                  <a:pt x="5820" y="2076"/>
                </a:lnTo>
                <a:lnTo>
                  <a:pt x="5756" y="2098"/>
                </a:lnTo>
                <a:lnTo>
                  <a:pt x="5756" y="2098"/>
                </a:lnTo>
                <a:lnTo>
                  <a:pt x="5713" y="2076"/>
                </a:lnTo>
                <a:lnTo>
                  <a:pt x="5692" y="2033"/>
                </a:lnTo>
                <a:lnTo>
                  <a:pt x="5692" y="2012"/>
                </a:lnTo>
                <a:lnTo>
                  <a:pt x="5692" y="1969"/>
                </a:lnTo>
                <a:lnTo>
                  <a:pt x="5756" y="1884"/>
                </a:lnTo>
                <a:lnTo>
                  <a:pt x="5799" y="1862"/>
                </a:lnTo>
                <a:lnTo>
                  <a:pt x="5842" y="1862"/>
                </a:lnTo>
                <a:lnTo>
                  <a:pt x="5842" y="1862"/>
                </a:lnTo>
                <a:close/>
                <a:moveTo>
                  <a:pt x="3210" y="4023"/>
                </a:moveTo>
                <a:lnTo>
                  <a:pt x="3210" y="4023"/>
                </a:lnTo>
                <a:lnTo>
                  <a:pt x="3296" y="4045"/>
                </a:lnTo>
                <a:lnTo>
                  <a:pt x="3381" y="4066"/>
                </a:lnTo>
                <a:lnTo>
                  <a:pt x="3638" y="4066"/>
                </a:lnTo>
                <a:lnTo>
                  <a:pt x="4087" y="4023"/>
                </a:lnTo>
                <a:lnTo>
                  <a:pt x="4087" y="4023"/>
                </a:lnTo>
                <a:lnTo>
                  <a:pt x="4815" y="4002"/>
                </a:lnTo>
                <a:lnTo>
                  <a:pt x="5350" y="3980"/>
                </a:lnTo>
                <a:lnTo>
                  <a:pt x="5542" y="3959"/>
                </a:lnTo>
                <a:lnTo>
                  <a:pt x="5649" y="3938"/>
                </a:lnTo>
                <a:lnTo>
                  <a:pt x="5649" y="3938"/>
                </a:lnTo>
                <a:lnTo>
                  <a:pt x="5735" y="3895"/>
                </a:lnTo>
                <a:lnTo>
                  <a:pt x="5778" y="3852"/>
                </a:lnTo>
                <a:lnTo>
                  <a:pt x="5799" y="3788"/>
                </a:lnTo>
                <a:lnTo>
                  <a:pt x="5799" y="3745"/>
                </a:lnTo>
                <a:lnTo>
                  <a:pt x="5778" y="3702"/>
                </a:lnTo>
                <a:lnTo>
                  <a:pt x="5713" y="3681"/>
                </a:lnTo>
                <a:lnTo>
                  <a:pt x="5649" y="3659"/>
                </a:lnTo>
                <a:lnTo>
                  <a:pt x="5564" y="3638"/>
                </a:lnTo>
                <a:lnTo>
                  <a:pt x="5564" y="3638"/>
                </a:lnTo>
                <a:lnTo>
                  <a:pt x="5414" y="3638"/>
                </a:lnTo>
                <a:lnTo>
                  <a:pt x="5264" y="3659"/>
                </a:lnTo>
                <a:lnTo>
                  <a:pt x="5093" y="3681"/>
                </a:lnTo>
                <a:lnTo>
                  <a:pt x="4943" y="3681"/>
                </a:lnTo>
                <a:lnTo>
                  <a:pt x="4943" y="3681"/>
                </a:lnTo>
                <a:lnTo>
                  <a:pt x="4515" y="3702"/>
                </a:lnTo>
                <a:lnTo>
                  <a:pt x="4109" y="3724"/>
                </a:lnTo>
                <a:lnTo>
                  <a:pt x="4109" y="3724"/>
                </a:lnTo>
                <a:lnTo>
                  <a:pt x="3724" y="3724"/>
                </a:lnTo>
                <a:lnTo>
                  <a:pt x="3531" y="3724"/>
                </a:lnTo>
                <a:lnTo>
                  <a:pt x="3338" y="3745"/>
                </a:lnTo>
                <a:lnTo>
                  <a:pt x="3338" y="3745"/>
                </a:lnTo>
                <a:lnTo>
                  <a:pt x="3210" y="3766"/>
                </a:lnTo>
                <a:lnTo>
                  <a:pt x="3167" y="3809"/>
                </a:lnTo>
                <a:lnTo>
                  <a:pt x="3125" y="3831"/>
                </a:lnTo>
                <a:lnTo>
                  <a:pt x="3103" y="3873"/>
                </a:lnTo>
                <a:lnTo>
                  <a:pt x="3103" y="3916"/>
                </a:lnTo>
                <a:lnTo>
                  <a:pt x="3146" y="3959"/>
                </a:lnTo>
                <a:lnTo>
                  <a:pt x="3210" y="4023"/>
                </a:lnTo>
                <a:lnTo>
                  <a:pt x="3210" y="4023"/>
                </a:lnTo>
                <a:close/>
                <a:moveTo>
                  <a:pt x="6591" y="2247"/>
                </a:moveTo>
                <a:lnTo>
                  <a:pt x="6591" y="2247"/>
                </a:lnTo>
                <a:lnTo>
                  <a:pt x="6676" y="2312"/>
                </a:lnTo>
                <a:lnTo>
                  <a:pt x="6740" y="2333"/>
                </a:lnTo>
                <a:lnTo>
                  <a:pt x="6933" y="2419"/>
                </a:lnTo>
                <a:lnTo>
                  <a:pt x="6997" y="2461"/>
                </a:lnTo>
                <a:lnTo>
                  <a:pt x="7061" y="2525"/>
                </a:lnTo>
                <a:lnTo>
                  <a:pt x="7104" y="2611"/>
                </a:lnTo>
                <a:lnTo>
                  <a:pt x="7104" y="2718"/>
                </a:lnTo>
                <a:lnTo>
                  <a:pt x="7104" y="2718"/>
                </a:lnTo>
                <a:lnTo>
                  <a:pt x="7061" y="2804"/>
                </a:lnTo>
                <a:lnTo>
                  <a:pt x="7019" y="2846"/>
                </a:lnTo>
                <a:lnTo>
                  <a:pt x="6976" y="2846"/>
                </a:lnTo>
                <a:lnTo>
                  <a:pt x="6890" y="2825"/>
                </a:lnTo>
                <a:lnTo>
                  <a:pt x="6762" y="2782"/>
                </a:lnTo>
                <a:lnTo>
                  <a:pt x="6698" y="2782"/>
                </a:lnTo>
                <a:lnTo>
                  <a:pt x="6633" y="2825"/>
                </a:lnTo>
                <a:lnTo>
                  <a:pt x="6633" y="2825"/>
                </a:lnTo>
                <a:lnTo>
                  <a:pt x="6591" y="2868"/>
                </a:lnTo>
                <a:lnTo>
                  <a:pt x="6591" y="2932"/>
                </a:lnTo>
                <a:lnTo>
                  <a:pt x="6591" y="2975"/>
                </a:lnTo>
                <a:lnTo>
                  <a:pt x="6612" y="2996"/>
                </a:lnTo>
                <a:lnTo>
                  <a:pt x="6676" y="3060"/>
                </a:lnTo>
                <a:lnTo>
                  <a:pt x="6762" y="3103"/>
                </a:lnTo>
                <a:lnTo>
                  <a:pt x="6890" y="3125"/>
                </a:lnTo>
                <a:lnTo>
                  <a:pt x="6997" y="3146"/>
                </a:lnTo>
                <a:lnTo>
                  <a:pt x="7104" y="3146"/>
                </a:lnTo>
                <a:lnTo>
                  <a:pt x="7190" y="3125"/>
                </a:lnTo>
                <a:lnTo>
                  <a:pt x="7190" y="3125"/>
                </a:lnTo>
                <a:lnTo>
                  <a:pt x="7275" y="3060"/>
                </a:lnTo>
                <a:lnTo>
                  <a:pt x="7339" y="3018"/>
                </a:lnTo>
                <a:lnTo>
                  <a:pt x="7382" y="2953"/>
                </a:lnTo>
                <a:lnTo>
                  <a:pt x="7404" y="2889"/>
                </a:lnTo>
                <a:lnTo>
                  <a:pt x="7425" y="2804"/>
                </a:lnTo>
                <a:lnTo>
                  <a:pt x="7404" y="2739"/>
                </a:lnTo>
                <a:lnTo>
                  <a:pt x="7361" y="2590"/>
                </a:lnTo>
                <a:lnTo>
                  <a:pt x="7297" y="2440"/>
                </a:lnTo>
                <a:lnTo>
                  <a:pt x="7190" y="2290"/>
                </a:lnTo>
                <a:lnTo>
                  <a:pt x="7083" y="2162"/>
                </a:lnTo>
                <a:lnTo>
                  <a:pt x="6954" y="2076"/>
                </a:lnTo>
                <a:lnTo>
                  <a:pt x="6954" y="2076"/>
                </a:lnTo>
                <a:lnTo>
                  <a:pt x="6954" y="2076"/>
                </a:lnTo>
                <a:lnTo>
                  <a:pt x="6954" y="2076"/>
                </a:lnTo>
                <a:lnTo>
                  <a:pt x="6954" y="2076"/>
                </a:lnTo>
                <a:lnTo>
                  <a:pt x="6954" y="2076"/>
                </a:lnTo>
                <a:lnTo>
                  <a:pt x="6847" y="2055"/>
                </a:lnTo>
                <a:lnTo>
                  <a:pt x="6783" y="1991"/>
                </a:lnTo>
                <a:lnTo>
                  <a:pt x="6783" y="1991"/>
                </a:lnTo>
                <a:lnTo>
                  <a:pt x="6847" y="1905"/>
                </a:lnTo>
                <a:lnTo>
                  <a:pt x="6890" y="1884"/>
                </a:lnTo>
                <a:lnTo>
                  <a:pt x="6912" y="1905"/>
                </a:lnTo>
                <a:lnTo>
                  <a:pt x="6933" y="1948"/>
                </a:lnTo>
                <a:lnTo>
                  <a:pt x="6954" y="2076"/>
                </a:lnTo>
                <a:lnTo>
                  <a:pt x="6954" y="2076"/>
                </a:lnTo>
                <a:lnTo>
                  <a:pt x="6954" y="2076"/>
                </a:lnTo>
                <a:lnTo>
                  <a:pt x="6954" y="2076"/>
                </a:lnTo>
                <a:lnTo>
                  <a:pt x="6954" y="2076"/>
                </a:lnTo>
                <a:lnTo>
                  <a:pt x="6954" y="2076"/>
                </a:lnTo>
                <a:lnTo>
                  <a:pt x="7040" y="2055"/>
                </a:lnTo>
                <a:lnTo>
                  <a:pt x="7104" y="2033"/>
                </a:lnTo>
                <a:lnTo>
                  <a:pt x="7147" y="2012"/>
                </a:lnTo>
                <a:lnTo>
                  <a:pt x="7190" y="1948"/>
                </a:lnTo>
                <a:lnTo>
                  <a:pt x="7211" y="1905"/>
                </a:lnTo>
                <a:lnTo>
                  <a:pt x="7233" y="1841"/>
                </a:lnTo>
                <a:lnTo>
                  <a:pt x="7233" y="1777"/>
                </a:lnTo>
                <a:lnTo>
                  <a:pt x="7211" y="1691"/>
                </a:lnTo>
                <a:lnTo>
                  <a:pt x="7211" y="1691"/>
                </a:lnTo>
                <a:lnTo>
                  <a:pt x="7168" y="1627"/>
                </a:lnTo>
                <a:lnTo>
                  <a:pt x="7104" y="1563"/>
                </a:lnTo>
                <a:lnTo>
                  <a:pt x="7040" y="1541"/>
                </a:lnTo>
                <a:lnTo>
                  <a:pt x="6976" y="1541"/>
                </a:lnTo>
                <a:lnTo>
                  <a:pt x="6890" y="1563"/>
                </a:lnTo>
                <a:lnTo>
                  <a:pt x="6826" y="1584"/>
                </a:lnTo>
                <a:lnTo>
                  <a:pt x="6676" y="1670"/>
                </a:lnTo>
                <a:lnTo>
                  <a:pt x="6676" y="1670"/>
                </a:lnTo>
                <a:lnTo>
                  <a:pt x="6612" y="1734"/>
                </a:lnTo>
                <a:lnTo>
                  <a:pt x="6548" y="1798"/>
                </a:lnTo>
                <a:lnTo>
                  <a:pt x="6505" y="1862"/>
                </a:lnTo>
                <a:lnTo>
                  <a:pt x="6484" y="1948"/>
                </a:lnTo>
                <a:lnTo>
                  <a:pt x="6484" y="2033"/>
                </a:lnTo>
                <a:lnTo>
                  <a:pt x="6505" y="2119"/>
                </a:lnTo>
                <a:lnTo>
                  <a:pt x="6526" y="2183"/>
                </a:lnTo>
                <a:lnTo>
                  <a:pt x="6591" y="2247"/>
                </a:lnTo>
                <a:lnTo>
                  <a:pt x="6591" y="2247"/>
                </a:lnTo>
                <a:close/>
                <a:moveTo>
                  <a:pt x="4472" y="2846"/>
                </a:moveTo>
                <a:lnTo>
                  <a:pt x="4472" y="2846"/>
                </a:lnTo>
                <a:lnTo>
                  <a:pt x="4515" y="2953"/>
                </a:lnTo>
                <a:lnTo>
                  <a:pt x="4558" y="3018"/>
                </a:lnTo>
                <a:lnTo>
                  <a:pt x="4644" y="3082"/>
                </a:lnTo>
                <a:lnTo>
                  <a:pt x="4729" y="3125"/>
                </a:lnTo>
                <a:lnTo>
                  <a:pt x="4729" y="3125"/>
                </a:lnTo>
                <a:lnTo>
                  <a:pt x="4836" y="3146"/>
                </a:lnTo>
                <a:lnTo>
                  <a:pt x="4943" y="3146"/>
                </a:lnTo>
                <a:lnTo>
                  <a:pt x="5007" y="3103"/>
                </a:lnTo>
                <a:lnTo>
                  <a:pt x="5072" y="3039"/>
                </a:lnTo>
                <a:lnTo>
                  <a:pt x="5136" y="2953"/>
                </a:lnTo>
                <a:lnTo>
                  <a:pt x="5157" y="2868"/>
                </a:lnTo>
                <a:lnTo>
                  <a:pt x="5200" y="2761"/>
                </a:lnTo>
                <a:lnTo>
                  <a:pt x="5200" y="2654"/>
                </a:lnTo>
                <a:lnTo>
                  <a:pt x="5200" y="2654"/>
                </a:lnTo>
                <a:lnTo>
                  <a:pt x="5200" y="2419"/>
                </a:lnTo>
                <a:lnTo>
                  <a:pt x="5157" y="2119"/>
                </a:lnTo>
                <a:lnTo>
                  <a:pt x="5114" y="1969"/>
                </a:lnTo>
                <a:lnTo>
                  <a:pt x="5050" y="1841"/>
                </a:lnTo>
                <a:lnTo>
                  <a:pt x="4965" y="1734"/>
                </a:lnTo>
                <a:lnTo>
                  <a:pt x="4922" y="1712"/>
                </a:lnTo>
                <a:lnTo>
                  <a:pt x="4858" y="1691"/>
                </a:lnTo>
                <a:lnTo>
                  <a:pt x="4858" y="1691"/>
                </a:lnTo>
                <a:lnTo>
                  <a:pt x="4793" y="1670"/>
                </a:lnTo>
                <a:lnTo>
                  <a:pt x="4729" y="1670"/>
                </a:lnTo>
                <a:lnTo>
                  <a:pt x="4686" y="1691"/>
                </a:lnTo>
                <a:lnTo>
                  <a:pt x="4644" y="1712"/>
                </a:lnTo>
                <a:lnTo>
                  <a:pt x="4558" y="1798"/>
                </a:lnTo>
                <a:lnTo>
                  <a:pt x="4515" y="1926"/>
                </a:lnTo>
                <a:lnTo>
                  <a:pt x="4494" y="2055"/>
                </a:lnTo>
                <a:lnTo>
                  <a:pt x="4472" y="2183"/>
                </a:lnTo>
                <a:lnTo>
                  <a:pt x="4451" y="2419"/>
                </a:lnTo>
                <a:lnTo>
                  <a:pt x="4451" y="2419"/>
                </a:lnTo>
                <a:lnTo>
                  <a:pt x="4472" y="2461"/>
                </a:lnTo>
                <a:lnTo>
                  <a:pt x="4472" y="2611"/>
                </a:lnTo>
                <a:lnTo>
                  <a:pt x="4472" y="2761"/>
                </a:lnTo>
                <a:lnTo>
                  <a:pt x="4472" y="2846"/>
                </a:lnTo>
                <a:lnTo>
                  <a:pt x="4472" y="2846"/>
                </a:lnTo>
                <a:close/>
                <a:moveTo>
                  <a:pt x="4751" y="2354"/>
                </a:moveTo>
                <a:lnTo>
                  <a:pt x="4751" y="2354"/>
                </a:lnTo>
                <a:lnTo>
                  <a:pt x="4751" y="2162"/>
                </a:lnTo>
                <a:lnTo>
                  <a:pt x="4772" y="2076"/>
                </a:lnTo>
                <a:lnTo>
                  <a:pt x="4772" y="2055"/>
                </a:lnTo>
                <a:lnTo>
                  <a:pt x="4793" y="2055"/>
                </a:lnTo>
                <a:lnTo>
                  <a:pt x="4815" y="2119"/>
                </a:lnTo>
                <a:lnTo>
                  <a:pt x="4879" y="2354"/>
                </a:lnTo>
                <a:lnTo>
                  <a:pt x="4900" y="2590"/>
                </a:lnTo>
                <a:lnTo>
                  <a:pt x="4900" y="2590"/>
                </a:lnTo>
                <a:lnTo>
                  <a:pt x="4879" y="2761"/>
                </a:lnTo>
                <a:lnTo>
                  <a:pt x="4879" y="2804"/>
                </a:lnTo>
                <a:lnTo>
                  <a:pt x="4858" y="2825"/>
                </a:lnTo>
                <a:lnTo>
                  <a:pt x="4836" y="2825"/>
                </a:lnTo>
                <a:lnTo>
                  <a:pt x="4815" y="2804"/>
                </a:lnTo>
                <a:lnTo>
                  <a:pt x="4772" y="2718"/>
                </a:lnTo>
                <a:lnTo>
                  <a:pt x="4729" y="2483"/>
                </a:lnTo>
                <a:lnTo>
                  <a:pt x="4729" y="2397"/>
                </a:lnTo>
                <a:lnTo>
                  <a:pt x="4729" y="2354"/>
                </a:lnTo>
                <a:lnTo>
                  <a:pt x="4751" y="2354"/>
                </a:lnTo>
                <a:lnTo>
                  <a:pt x="4751" y="2354"/>
                </a:lnTo>
                <a:close/>
                <a:moveTo>
                  <a:pt x="3445" y="3146"/>
                </a:moveTo>
                <a:lnTo>
                  <a:pt x="3445" y="3146"/>
                </a:lnTo>
                <a:lnTo>
                  <a:pt x="3552" y="3189"/>
                </a:lnTo>
                <a:lnTo>
                  <a:pt x="3659" y="3232"/>
                </a:lnTo>
                <a:lnTo>
                  <a:pt x="3745" y="3232"/>
                </a:lnTo>
                <a:lnTo>
                  <a:pt x="3831" y="3210"/>
                </a:lnTo>
                <a:lnTo>
                  <a:pt x="3895" y="3167"/>
                </a:lnTo>
                <a:lnTo>
                  <a:pt x="3938" y="3103"/>
                </a:lnTo>
                <a:lnTo>
                  <a:pt x="4002" y="3018"/>
                </a:lnTo>
                <a:lnTo>
                  <a:pt x="4045" y="2932"/>
                </a:lnTo>
                <a:lnTo>
                  <a:pt x="4087" y="2739"/>
                </a:lnTo>
                <a:lnTo>
                  <a:pt x="4130" y="2547"/>
                </a:lnTo>
                <a:lnTo>
                  <a:pt x="4152" y="2205"/>
                </a:lnTo>
                <a:lnTo>
                  <a:pt x="4152" y="2205"/>
                </a:lnTo>
                <a:lnTo>
                  <a:pt x="4173" y="2183"/>
                </a:lnTo>
                <a:lnTo>
                  <a:pt x="4173" y="2119"/>
                </a:lnTo>
                <a:lnTo>
                  <a:pt x="4152" y="1926"/>
                </a:lnTo>
                <a:lnTo>
                  <a:pt x="4130" y="1712"/>
                </a:lnTo>
                <a:lnTo>
                  <a:pt x="4087" y="1648"/>
                </a:lnTo>
                <a:lnTo>
                  <a:pt x="4045" y="1605"/>
                </a:lnTo>
                <a:lnTo>
                  <a:pt x="4045" y="1605"/>
                </a:lnTo>
                <a:lnTo>
                  <a:pt x="4002" y="1584"/>
                </a:lnTo>
                <a:lnTo>
                  <a:pt x="3916" y="1584"/>
                </a:lnTo>
                <a:lnTo>
                  <a:pt x="3702" y="1627"/>
                </a:lnTo>
                <a:lnTo>
                  <a:pt x="3510" y="1691"/>
                </a:lnTo>
                <a:lnTo>
                  <a:pt x="3424" y="1712"/>
                </a:lnTo>
                <a:lnTo>
                  <a:pt x="3381" y="1755"/>
                </a:lnTo>
                <a:lnTo>
                  <a:pt x="3381" y="1755"/>
                </a:lnTo>
                <a:lnTo>
                  <a:pt x="3338" y="1841"/>
                </a:lnTo>
                <a:lnTo>
                  <a:pt x="3338" y="1884"/>
                </a:lnTo>
                <a:lnTo>
                  <a:pt x="3338" y="1905"/>
                </a:lnTo>
                <a:lnTo>
                  <a:pt x="3381" y="1926"/>
                </a:lnTo>
                <a:lnTo>
                  <a:pt x="3467" y="1948"/>
                </a:lnTo>
                <a:lnTo>
                  <a:pt x="3659" y="1948"/>
                </a:lnTo>
                <a:lnTo>
                  <a:pt x="3724" y="1926"/>
                </a:lnTo>
                <a:lnTo>
                  <a:pt x="3788" y="1948"/>
                </a:lnTo>
                <a:lnTo>
                  <a:pt x="3788" y="1948"/>
                </a:lnTo>
                <a:lnTo>
                  <a:pt x="3831" y="1991"/>
                </a:lnTo>
                <a:lnTo>
                  <a:pt x="3852" y="2076"/>
                </a:lnTo>
                <a:lnTo>
                  <a:pt x="3873" y="2269"/>
                </a:lnTo>
                <a:lnTo>
                  <a:pt x="3852" y="2483"/>
                </a:lnTo>
                <a:lnTo>
                  <a:pt x="3831" y="2654"/>
                </a:lnTo>
                <a:lnTo>
                  <a:pt x="3831" y="2654"/>
                </a:lnTo>
                <a:lnTo>
                  <a:pt x="3788" y="2782"/>
                </a:lnTo>
                <a:lnTo>
                  <a:pt x="3745" y="2846"/>
                </a:lnTo>
                <a:lnTo>
                  <a:pt x="3702" y="2868"/>
                </a:lnTo>
                <a:lnTo>
                  <a:pt x="3659" y="2846"/>
                </a:lnTo>
                <a:lnTo>
                  <a:pt x="3531" y="2739"/>
                </a:lnTo>
                <a:lnTo>
                  <a:pt x="3467" y="2697"/>
                </a:lnTo>
                <a:lnTo>
                  <a:pt x="3403" y="2675"/>
                </a:lnTo>
                <a:lnTo>
                  <a:pt x="3403" y="2675"/>
                </a:lnTo>
                <a:lnTo>
                  <a:pt x="3296" y="2697"/>
                </a:lnTo>
                <a:lnTo>
                  <a:pt x="3253" y="2739"/>
                </a:lnTo>
                <a:lnTo>
                  <a:pt x="3232" y="2804"/>
                </a:lnTo>
                <a:lnTo>
                  <a:pt x="3253" y="2889"/>
                </a:lnTo>
                <a:lnTo>
                  <a:pt x="3296" y="2953"/>
                </a:lnTo>
                <a:lnTo>
                  <a:pt x="3338" y="3039"/>
                </a:lnTo>
                <a:lnTo>
                  <a:pt x="3445" y="3146"/>
                </a:lnTo>
                <a:lnTo>
                  <a:pt x="3445" y="3146"/>
                </a:lnTo>
                <a:close/>
                <a:moveTo>
                  <a:pt x="3189" y="4494"/>
                </a:moveTo>
                <a:lnTo>
                  <a:pt x="3189" y="4494"/>
                </a:lnTo>
                <a:lnTo>
                  <a:pt x="3253" y="4537"/>
                </a:lnTo>
                <a:lnTo>
                  <a:pt x="3338" y="4558"/>
                </a:lnTo>
                <a:lnTo>
                  <a:pt x="3552" y="4579"/>
                </a:lnTo>
                <a:lnTo>
                  <a:pt x="3959" y="4537"/>
                </a:lnTo>
                <a:lnTo>
                  <a:pt x="3959" y="4537"/>
                </a:lnTo>
                <a:lnTo>
                  <a:pt x="5564" y="4494"/>
                </a:lnTo>
                <a:lnTo>
                  <a:pt x="5564" y="4494"/>
                </a:lnTo>
                <a:lnTo>
                  <a:pt x="5671" y="4494"/>
                </a:lnTo>
                <a:lnTo>
                  <a:pt x="5778" y="4451"/>
                </a:lnTo>
                <a:lnTo>
                  <a:pt x="5820" y="4430"/>
                </a:lnTo>
                <a:lnTo>
                  <a:pt x="5842" y="4387"/>
                </a:lnTo>
                <a:lnTo>
                  <a:pt x="5820" y="4344"/>
                </a:lnTo>
                <a:lnTo>
                  <a:pt x="5799" y="4280"/>
                </a:lnTo>
                <a:lnTo>
                  <a:pt x="5799" y="4280"/>
                </a:lnTo>
                <a:lnTo>
                  <a:pt x="5735" y="4237"/>
                </a:lnTo>
                <a:lnTo>
                  <a:pt x="5649" y="4194"/>
                </a:lnTo>
                <a:lnTo>
                  <a:pt x="5457" y="4173"/>
                </a:lnTo>
                <a:lnTo>
                  <a:pt x="5243" y="4173"/>
                </a:lnTo>
                <a:lnTo>
                  <a:pt x="5072" y="4194"/>
                </a:lnTo>
                <a:lnTo>
                  <a:pt x="5072" y="4194"/>
                </a:lnTo>
                <a:lnTo>
                  <a:pt x="4237" y="4259"/>
                </a:lnTo>
                <a:lnTo>
                  <a:pt x="3809" y="4280"/>
                </a:lnTo>
                <a:lnTo>
                  <a:pt x="3403" y="4301"/>
                </a:lnTo>
                <a:lnTo>
                  <a:pt x="3403" y="4301"/>
                </a:lnTo>
                <a:lnTo>
                  <a:pt x="3274" y="4301"/>
                </a:lnTo>
                <a:lnTo>
                  <a:pt x="3146" y="4323"/>
                </a:lnTo>
                <a:lnTo>
                  <a:pt x="3103" y="4344"/>
                </a:lnTo>
                <a:lnTo>
                  <a:pt x="3103" y="4387"/>
                </a:lnTo>
                <a:lnTo>
                  <a:pt x="3125" y="4430"/>
                </a:lnTo>
                <a:lnTo>
                  <a:pt x="3189" y="4494"/>
                </a:lnTo>
                <a:lnTo>
                  <a:pt x="3189" y="4494"/>
                </a:lnTo>
                <a:close/>
                <a:moveTo>
                  <a:pt x="3702" y="5799"/>
                </a:moveTo>
                <a:lnTo>
                  <a:pt x="3702" y="5799"/>
                </a:lnTo>
                <a:lnTo>
                  <a:pt x="3788" y="5799"/>
                </a:lnTo>
                <a:lnTo>
                  <a:pt x="4002" y="5799"/>
                </a:lnTo>
                <a:lnTo>
                  <a:pt x="4216" y="5778"/>
                </a:lnTo>
                <a:lnTo>
                  <a:pt x="4301" y="5735"/>
                </a:lnTo>
                <a:lnTo>
                  <a:pt x="4344" y="5692"/>
                </a:lnTo>
                <a:lnTo>
                  <a:pt x="4344" y="5692"/>
                </a:lnTo>
                <a:lnTo>
                  <a:pt x="4365" y="5649"/>
                </a:lnTo>
                <a:lnTo>
                  <a:pt x="4365" y="5606"/>
                </a:lnTo>
                <a:lnTo>
                  <a:pt x="4365" y="5564"/>
                </a:lnTo>
                <a:lnTo>
                  <a:pt x="4344" y="5542"/>
                </a:lnTo>
                <a:lnTo>
                  <a:pt x="4259" y="5521"/>
                </a:lnTo>
                <a:lnTo>
                  <a:pt x="4152" y="5500"/>
                </a:lnTo>
                <a:lnTo>
                  <a:pt x="3916" y="5500"/>
                </a:lnTo>
                <a:lnTo>
                  <a:pt x="3766" y="5521"/>
                </a:lnTo>
                <a:lnTo>
                  <a:pt x="3766" y="5521"/>
                </a:lnTo>
                <a:lnTo>
                  <a:pt x="3617" y="5521"/>
                </a:lnTo>
                <a:lnTo>
                  <a:pt x="3403" y="5521"/>
                </a:lnTo>
                <a:lnTo>
                  <a:pt x="3296" y="5542"/>
                </a:lnTo>
                <a:lnTo>
                  <a:pt x="3189" y="5564"/>
                </a:lnTo>
                <a:lnTo>
                  <a:pt x="3146" y="5628"/>
                </a:lnTo>
                <a:lnTo>
                  <a:pt x="3125" y="5649"/>
                </a:lnTo>
                <a:lnTo>
                  <a:pt x="3125" y="5692"/>
                </a:lnTo>
                <a:lnTo>
                  <a:pt x="3125" y="5692"/>
                </a:lnTo>
                <a:lnTo>
                  <a:pt x="3146" y="5756"/>
                </a:lnTo>
                <a:lnTo>
                  <a:pt x="3210" y="5778"/>
                </a:lnTo>
                <a:lnTo>
                  <a:pt x="3296" y="5799"/>
                </a:lnTo>
                <a:lnTo>
                  <a:pt x="3381" y="5820"/>
                </a:lnTo>
                <a:lnTo>
                  <a:pt x="3552" y="5820"/>
                </a:lnTo>
                <a:lnTo>
                  <a:pt x="3702" y="5799"/>
                </a:lnTo>
                <a:lnTo>
                  <a:pt x="3702" y="5799"/>
                </a:lnTo>
                <a:close/>
                <a:moveTo>
                  <a:pt x="4751" y="5735"/>
                </a:moveTo>
                <a:lnTo>
                  <a:pt x="4751" y="5735"/>
                </a:lnTo>
                <a:lnTo>
                  <a:pt x="4815" y="5778"/>
                </a:lnTo>
                <a:lnTo>
                  <a:pt x="4900" y="5799"/>
                </a:lnTo>
                <a:lnTo>
                  <a:pt x="5093" y="5799"/>
                </a:lnTo>
                <a:lnTo>
                  <a:pt x="5457" y="5756"/>
                </a:lnTo>
                <a:lnTo>
                  <a:pt x="5457" y="5756"/>
                </a:lnTo>
                <a:lnTo>
                  <a:pt x="5628" y="5756"/>
                </a:lnTo>
                <a:lnTo>
                  <a:pt x="5756" y="5735"/>
                </a:lnTo>
                <a:lnTo>
                  <a:pt x="5820" y="5713"/>
                </a:lnTo>
                <a:lnTo>
                  <a:pt x="5863" y="5671"/>
                </a:lnTo>
                <a:lnTo>
                  <a:pt x="5906" y="5606"/>
                </a:lnTo>
                <a:lnTo>
                  <a:pt x="5906" y="5521"/>
                </a:lnTo>
                <a:lnTo>
                  <a:pt x="5906" y="5521"/>
                </a:lnTo>
                <a:lnTo>
                  <a:pt x="5671" y="5521"/>
                </a:lnTo>
                <a:lnTo>
                  <a:pt x="5243" y="5542"/>
                </a:lnTo>
                <a:lnTo>
                  <a:pt x="5029" y="5564"/>
                </a:lnTo>
                <a:lnTo>
                  <a:pt x="4858" y="5585"/>
                </a:lnTo>
                <a:lnTo>
                  <a:pt x="4793" y="5606"/>
                </a:lnTo>
                <a:lnTo>
                  <a:pt x="4751" y="5649"/>
                </a:lnTo>
                <a:lnTo>
                  <a:pt x="4751" y="5692"/>
                </a:lnTo>
                <a:lnTo>
                  <a:pt x="4751" y="5735"/>
                </a:lnTo>
                <a:lnTo>
                  <a:pt x="4751" y="5735"/>
                </a:lnTo>
                <a:close/>
                <a:moveTo>
                  <a:pt x="6954" y="3681"/>
                </a:moveTo>
                <a:lnTo>
                  <a:pt x="6954" y="3681"/>
                </a:lnTo>
                <a:lnTo>
                  <a:pt x="6548" y="3659"/>
                </a:lnTo>
                <a:lnTo>
                  <a:pt x="6334" y="3659"/>
                </a:lnTo>
                <a:lnTo>
                  <a:pt x="6248" y="3681"/>
                </a:lnTo>
                <a:lnTo>
                  <a:pt x="6206" y="3745"/>
                </a:lnTo>
                <a:lnTo>
                  <a:pt x="6206" y="3745"/>
                </a:lnTo>
                <a:lnTo>
                  <a:pt x="6184" y="3766"/>
                </a:lnTo>
                <a:lnTo>
                  <a:pt x="6184" y="3788"/>
                </a:lnTo>
                <a:lnTo>
                  <a:pt x="6227" y="3831"/>
                </a:lnTo>
                <a:lnTo>
                  <a:pt x="6313" y="3852"/>
                </a:lnTo>
                <a:lnTo>
                  <a:pt x="6398" y="3873"/>
                </a:lnTo>
                <a:lnTo>
                  <a:pt x="6612" y="3873"/>
                </a:lnTo>
                <a:lnTo>
                  <a:pt x="6740" y="3873"/>
                </a:lnTo>
                <a:lnTo>
                  <a:pt x="6740" y="3873"/>
                </a:lnTo>
                <a:lnTo>
                  <a:pt x="7019" y="3873"/>
                </a:lnTo>
                <a:lnTo>
                  <a:pt x="7211" y="3873"/>
                </a:lnTo>
                <a:lnTo>
                  <a:pt x="7275" y="3852"/>
                </a:lnTo>
                <a:lnTo>
                  <a:pt x="7318" y="3831"/>
                </a:lnTo>
                <a:lnTo>
                  <a:pt x="7318" y="3831"/>
                </a:lnTo>
                <a:lnTo>
                  <a:pt x="7361" y="3766"/>
                </a:lnTo>
                <a:lnTo>
                  <a:pt x="7339" y="3724"/>
                </a:lnTo>
                <a:lnTo>
                  <a:pt x="7297" y="3681"/>
                </a:lnTo>
                <a:lnTo>
                  <a:pt x="7233" y="3681"/>
                </a:lnTo>
                <a:lnTo>
                  <a:pt x="7061" y="3659"/>
                </a:lnTo>
                <a:lnTo>
                  <a:pt x="6954" y="3681"/>
                </a:lnTo>
                <a:lnTo>
                  <a:pt x="6954" y="3681"/>
                </a:lnTo>
                <a:close/>
                <a:moveTo>
                  <a:pt x="7425" y="6163"/>
                </a:moveTo>
                <a:lnTo>
                  <a:pt x="7425" y="6163"/>
                </a:lnTo>
                <a:lnTo>
                  <a:pt x="7468" y="6120"/>
                </a:lnTo>
                <a:lnTo>
                  <a:pt x="7468" y="6077"/>
                </a:lnTo>
                <a:lnTo>
                  <a:pt x="7446" y="6056"/>
                </a:lnTo>
                <a:lnTo>
                  <a:pt x="7404" y="6034"/>
                </a:lnTo>
                <a:lnTo>
                  <a:pt x="7297" y="6013"/>
                </a:lnTo>
                <a:lnTo>
                  <a:pt x="7211" y="6013"/>
                </a:lnTo>
                <a:lnTo>
                  <a:pt x="7211" y="6013"/>
                </a:lnTo>
                <a:lnTo>
                  <a:pt x="6847" y="5992"/>
                </a:lnTo>
                <a:lnTo>
                  <a:pt x="6655" y="6013"/>
                </a:lnTo>
                <a:lnTo>
                  <a:pt x="6569" y="6034"/>
                </a:lnTo>
                <a:lnTo>
                  <a:pt x="6505" y="6077"/>
                </a:lnTo>
                <a:lnTo>
                  <a:pt x="6505" y="6077"/>
                </a:lnTo>
                <a:lnTo>
                  <a:pt x="6462" y="6141"/>
                </a:lnTo>
                <a:lnTo>
                  <a:pt x="6462" y="6184"/>
                </a:lnTo>
                <a:lnTo>
                  <a:pt x="6505" y="6206"/>
                </a:lnTo>
                <a:lnTo>
                  <a:pt x="6569" y="6227"/>
                </a:lnTo>
                <a:lnTo>
                  <a:pt x="6719" y="6248"/>
                </a:lnTo>
                <a:lnTo>
                  <a:pt x="6826" y="6248"/>
                </a:lnTo>
                <a:lnTo>
                  <a:pt x="6826" y="6248"/>
                </a:lnTo>
                <a:lnTo>
                  <a:pt x="7126" y="6227"/>
                </a:lnTo>
                <a:lnTo>
                  <a:pt x="7318" y="6206"/>
                </a:lnTo>
                <a:lnTo>
                  <a:pt x="7404" y="6184"/>
                </a:lnTo>
                <a:lnTo>
                  <a:pt x="7425" y="6163"/>
                </a:lnTo>
                <a:lnTo>
                  <a:pt x="7425" y="6163"/>
                </a:lnTo>
                <a:close/>
                <a:moveTo>
                  <a:pt x="7147" y="6783"/>
                </a:moveTo>
                <a:lnTo>
                  <a:pt x="7147" y="6783"/>
                </a:lnTo>
                <a:lnTo>
                  <a:pt x="7233" y="6783"/>
                </a:lnTo>
                <a:lnTo>
                  <a:pt x="7404" y="6805"/>
                </a:lnTo>
                <a:lnTo>
                  <a:pt x="7468" y="6783"/>
                </a:lnTo>
                <a:lnTo>
                  <a:pt x="7511" y="6762"/>
                </a:lnTo>
                <a:lnTo>
                  <a:pt x="7532" y="6719"/>
                </a:lnTo>
                <a:lnTo>
                  <a:pt x="7511" y="6655"/>
                </a:lnTo>
                <a:lnTo>
                  <a:pt x="7511" y="6655"/>
                </a:lnTo>
                <a:lnTo>
                  <a:pt x="7468" y="6612"/>
                </a:lnTo>
                <a:lnTo>
                  <a:pt x="7404" y="6591"/>
                </a:lnTo>
                <a:lnTo>
                  <a:pt x="7254" y="6569"/>
                </a:lnTo>
                <a:lnTo>
                  <a:pt x="7104" y="6569"/>
                </a:lnTo>
                <a:lnTo>
                  <a:pt x="6976" y="6569"/>
                </a:lnTo>
                <a:lnTo>
                  <a:pt x="6976" y="6569"/>
                </a:lnTo>
                <a:lnTo>
                  <a:pt x="6890" y="6569"/>
                </a:lnTo>
                <a:lnTo>
                  <a:pt x="6740" y="6569"/>
                </a:lnTo>
                <a:lnTo>
                  <a:pt x="6676" y="6569"/>
                </a:lnTo>
                <a:lnTo>
                  <a:pt x="6633" y="6591"/>
                </a:lnTo>
                <a:lnTo>
                  <a:pt x="6612" y="6633"/>
                </a:lnTo>
                <a:lnTo>
                  <a:pt x="6612" y="6698"/>
                </a:lnTo>
                <a:lnTo>
                  <a:pt x="6612" y="6698"/>
                </a:lnTo>
                <a:lnTo>
                  <a:pt x="6633" y="6740"/>
                </a:lnTo>
                <a:lnTo>
                  <a:pt x="6698" y="6762"/>
                </a:lnTo>
                <a:lnTo>
                  <a:pt x="6847" y="6783"/>
                </a:lnTo>
                <a:lnTo>
                  <a:pt x="7147" y="6783"/>
                </a:lnTo>
                <a:lnTo>
                  <a:pt x="7147" y="67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" name="Google Shape;57;p7">
            <a:extLst>
              <a:ext uri="{FF2B5EF4-FFF2-40B4-BE49-F238E27FC236}">
                <a16:creationId xmlns:a16="http://schemas.microsoft.com/office/drawing/2014/main" id="{EB544A9D-0789-49D7-9E23-3939562E303C}"/>
              </a:ext>
            </a:extLst>
          </p:cNvPr>
          <p:cNvSpPr/>
          <p:nvPr/>
        </p:nvSpPr>
        <p:spPr>
          <a:xfrm>
            <a:off x="7632681" y="4205941"/>
            <a:ext cx="622136" cy="562185"/>
          </a:xfrm>
          <a:custGeom>
            <a:avLst/>
            <a:gdLst/>
            <a:ahLst/>
            <a:cxnLst/>
            <a:rect l="l" t="t" r="r" b="b"/>
            <a:pathLst>
              <a:path w="8816" h="8923" extrusionOk="0">
                <a:moveTo>
                  <a:pt x="7574" y="300"/>
                </a:moveTo>
                <a:lnTo>
                  <a:pt x="7596" y="321"/>
                </a:lnTo>
                <a:lnTo>
                  <a:pt x="7617" y="342"/>
                </a:lnTo>
                <a:lnTo>
                  <a:pt x="7596" y="342"/>
                </a:lnTo>
                <a:lnTo>
                  <a:pt x="7532" y="364"/>
                </a:lnTo>
                <a:lnTo>
                  <a:pt x="7489" y="364"/>
                </a:lnTo>
                <a:lnTo>
                  <a:pt x="7446" y="342"/>
                </a:lnTo>
                <a:lnTo>
                  <a:pt x="7446" y="321"/>
                </a:lnTo>
                <a:lnTo>
                  <a:pt x="7467" y="300"/>
                </a:lnTo>
                <a:close/>
                <a:moveTo>
                  <a:pt x="6676" y="428"/>
                </a:moveTo>
                <a:lnTo>
                  <a:pt x="6697" y="449"/>
                </a:lnTo>
                <a:lnTo>
                  <a:pt x="6697" y="492"/>
                </a:lnTo>
                <a:lnTo>
                  <a:pt x="6676" y="556"/>
                </a:lnTo>
                <a:lnTo>
                  <a:pt x="6633" y="514"/>
                </a:lnTo>
                <a:lnTo>
                  <a:pt x="6612" y="492"/>
                </a:lnTo>
                <a:lnTo>
                  <a:pt x="6633" y="449"/>
                </a:lnTo>
                <a:lnTo>
                  <a:pt x="6654" y="428"/>
                </a:lnTo>
                <a:close/>
                <a:moveTo>
                  <a:pt x="7446" y="556"/>
                </a:moveTo>
                <a:lnTo>
                  <a:pt x="7425" y="578"/>
                </a:lnTo>
                <a:lnTo>
                  <a:pt x="7382" y="556"/>
                </a:lnTo>
                <a:close/>
                <a:moveTo>
                  <a:pt x="6740" y="685"/>
                </a:moveTo>
                <a:lnTo>
                  <a:pt x="6783" y="706"/>
                </a:lnTo>
                <a:lnTo>
                  <a:pt x="6719" y="749"/>
                </a:lnTo>
                <a:lnTo>
                  <a:pt x="6719" y="706"/>
                </a:lnTo>
                <a:lnTo>
                  <a:pt x="6719" y="685"/>
                </a:lnTo>
                <a:close/>
                <a:moveTo>
                  <a:pt x="7403" y="749"/>
                </a:moveTo>
                <a:lnTo>
                  <a:pt x="7446" y="770"/>
                </a:lnTo>
                <a:lnTo>
                  <a:pt x="7467" y="792"/>
                </a:lnTo>
                <a:lnTo>
                  <a:pt x="7467" y="813"/>
                </a:lnTo>
                <a:lnTo>
                  <a:pt x="7467" y="856"/>
                </a:lnTo>
                <a:lnTo>
                  <a:pt x="7446" y="877"/>
                </a:lnTo>
                <a:lnTo>
                  <a:pt x="7382" y="920"/>
                </a:lnTo>
                <a:lnTo>
                  <a:pt x="7339" y="899"/>
                </a:lnTo>
                <a:lnTo>
                  <a:pt x="7318" y="877"/>
                </a:lnTo>
                <a:lnTo>
                  <a:pt x="7318" y="835"/>
                </a:lnTo>
                <a:lnTo>
                  <a:pt x="7318" y="792"/>
                </a:lnTo>
                <a:lnTo>
                  <a:pt x="7339" y="770"/>
                </a:lnTo>
                <a:lnTo>
                  <a:pt x="7403" y="749"/>
                </a:lnTo>
                <a:close/>
                <a:moveTo>
                  <a:pt x="7082" y="663"/>
                </a:moveTo>
                <a:lnTo>
                  <a:pt x="7125" y="685"/>
                </a:lnTo>
                <a:lnTo>
                  <a:pt x="7147" y="706"/>
                </a:lnTo>
                <a:lnTo>
                  <a:pt x="7168" y="770"/>
                </a:lnTo>
                <a:lnTo>
                  <a:pt x="7189" y="835"/>
                </a:lnTo>
                <a:lnTo>
                  <a:pt x="7147" y="963"/>
                </a:lnTo>
                <a:lnTo>
                  <a:pt x="7125" y="1027"/>
                </a:lnTo>
                <a:lnTo>
                  <a:pt x="7104" y="1091"/>
                </a:lnTo>
                <a:lnTo>
                  <a:pt x="7040" y="877"/>
                </a:lnTo>
                <a:lnTo>
                  <a:pt x="7018" y="770"/>
                </a:lnTo>
                <a:lnTo>
                  <a:pt x="7018" y="706"/>
                </a:lnTo>
                <a:lnTo>
                  <a:pt x="7061" y="663"/>
                </a:lnTo>
                <a:close/>
                <a:moveTo>
                  <a:pt x="6633" y="1262"/>
                </a:moveTo>
                <a:lnTo>
                  <a:pt x="6654" y="1284"/>
                </a:lnTo>
                <a:lnTo>
                  <a:pt x="6633" y="1327"/>
                </a:lnTo>
                <a:lnTo>
                  <a:pt x="6612" y="1284"/>
                </a:lnTo>
                <a:lnTo>
                  <a:pt x="6633" y="1262"/>
                </a:lnTo>
                <a:close/>
                <a:moveTo>
                  <a:pt x="8345" y="1049"/>
                </a:moveTo>
                <a:lnTo>
                  <a:pt x="8387" y="1070"/>
                </a:lnTo>
                <a:lnTo>
                  <a:pt x="8430" y="1113"/>
                </a:lnTo>
                <a:lnTo>
                  <a:pt x="8452" y="1155"/>
                </a:lnTo>
                <a:lnTo>
                  <a:pt x="8473" y="1198"/>
                </a:lnTo>
                <a:lnTo>
                  <a:pt x="8473" y="1262"/>
                </a:lnTo>
                <a:lnTo>
                  <a:pt x="8430" y="1305"/>
                </a:lnTo>
                <a:lnTo>
                  <a:pt x="8409" y="1348"/>
                </a:lnTo>
                <a:lnTo>
                  <a:pt x="8366" y="1348"/>
                </a:lnTo>
                <a:lnTo>
                  <a:pt x="8345" y="1327"/>
                </a:lnTo>
                <a:lnTo>
                  <a:pt x="8281" y="1262"/>
                </a:lnTo>
                <a:lnTo>
                  <a:pt x="8238" y="1177"/>
                </a:lnTo>
                <a:lnTo>
                  <a:pt x="8259" y="1113"/>
                </a:lnTo>
                <a:lnTo>
                  <a:pt x="8302" y="1070"/>
                </a:lnTo>
                <a:lnTo>
                  <a:pt x="8345" y="1049"/>
                </a:lnTo>
                <a:close/>
                <a:moveTo>
                  <a:pt x="8024" y="1198"/>
                </a:moveTo>
                <a:lnTo>
                  <a:pt x="8067" y="1262"/>
                </a:lnTo>
                <a:lnTo>
                  <a:pt x="8088" y="1327"/>
                </a:lnTo>
                <a:lnTo>
                  <a:pt x="8088" y="1369"/>
                </a:lnTo>
                <a:lnTo>
                  <a:pt x="8088" y="1412"/>
                </a:lnTo>
                <a:lnTo>
                  <a:pt x="8067" y="1434"/>
                </a:lnTo>
                <a:lnTo>
                  <a:pt x="8045" y="1434"/>
                </a:lnTo>
                <a:lnTo>
                  <a:pt x="8024" y="1391"/>
                </a:lnTo>
                <a:lnTo>
                  <a:pt x="8002" y="1327"/>
                </a:lnTo>
                <a:lnTo>
                  <a:pt x="8002" y="1262"/>
                </a:lnTo>
                <a:lnTo>
                  <a:pt x="8024" y="1198"/>
                </a:lnTo>
                <a:close/>
                <a:moveTo>
                  <a:pt x="6098" y="1476"/>
                </a:moveTo>
                <a:lnTo>
                  <a:pt x="6120" y="1498"/>
                </a:lnTo>
                <a:lnTo>
                  <a:pt x="6098" y="1541"/>
                </a:lnTo>
                <a:lnTo>
                  <a:pt x="6077" y="1498"/>
                </a:lnTo>
                <a:lnTo>
                  <a:pt x="6098" y="1476"/>
                </a:lnTo>
                <a:close/>
                <a:moveTo>
                  <a:pt x="8494" y="2011"/>
                </a:moveTo>
                <a:lnTo>
                  <a:pt x="8494" y="2033"/>
                </a:lnTo>
                <a:lnTo>
                  <a:pt x="8494" y="2097"/>
                </a:lnTo>
                <a:lnTo>
                  <a:pt x="8473" y="2118"/>
                </a:lnTo>
                <a:lnTo>
                  <a:pt x="8452" y="2140"/>
                </a:lnTo>
                <a:lnTo>
                  <a:pt x="8430" y="2118"/>
                </a:lnTo>
                <a:lnTo>
                  <a:pt x="8452" y="2076"/>
                </a:lnTo>
                <a:lnTo>
                  <a:pt x="8494" y="2011"/>
                </a:lnTo>
                <a:close/>
                <a:moveTo>
                  <a:pt x="6868" y="899"/>
                </a:moveTo>
                <a:lnTo>
                  <a:pt x="6890" y="1027"/>
                </a:lnTo>
                <a:lnTo>
                  <a:pt x="6933" y="1134"/>
                </a:lnTo>
                <a:lnTo>
                  <a:pt x="6954" y="1177"/>
                </a:lnTo>
                <a:lnTo>
                  <a:pt x="6997" y="1198"/>
                </a:lnTo>
                <a:lnTo>
                  <a:pt x="7296" y="1198"/>
                </a:lnTo>
                <a:lnTo>
                  <a:pt x="7339" y="1155"/>
                </a:lnTo>
                <a:lnTo>
                  <a:pt x="7403" y="1070"/>
                </a:lnTo>
                <a:lnTo>
                  <a:pt x="7425" y="1177"/>
                </a:lnTo>
                <a:lnTo>
                  <a:pt x="7446" y="1284"/>
                </a:lnTo>
                <a:lnTo>
                  <a:pt x="7467" y="1391"/>
                </a:lnTo>
                <a:lnTo>
                  <a:pt x="7489" y="1434"/>
                </a:lnTo>
                <a:lnTo>
                  <a:pt x="7532" y="1455"/>
                </a:lnTo>
                <a:lnTo>
                  <a:pt x="7553" y="1605"/>
                </a:lnTo>
                <a:lnTo>
                  <a:pt x="7532" y="1733"/>
                </a:lnTo>
                <a:lnTo>
                  <a:pt x="7510" y="1862"/>
                </a:lnTo>
                <a:lnTo>
                  <a:pt x="7467" y="1990"/>
                </a:lnTo>
                <a:lnTo>
                  <a:pt x="7403" y="2076"/>
                </a:lnTo>
                <a:lnTo>
                  <a:pt x="7296" y="2140"/>
                </a:lnTo>
                <a:lnTo>
                  <a:pt x="7168" y="2161"/>
                </a:lnTo>
                <a:lnTo>
                  <a:pt x="6997" y="2140"/>
                </a:lnTo>
                <a:lnTo>
                  <a:pt x="6890" y="2097"/>
                </a:lnTo>
                <a:lnTo>
                  <a:pt x="6804" y="2033"/>
                </a:lnTo>
                <a:lnTo>
                  <a:pt x="6719" y="1969"/>
                </a:lnTo>
                <a:lnTo>
                  <a:pt x="6654" y="1883"/>
                </a:lnTo>
                <a:lnTo>
                  <a:pt x="6612" y="1776"/>
                </a:lnTo>
                <a:lnTo>
                  <a:pt x="6590" y="1669"/>
                </a:lnTo>
                <a:lnTo>
                  <a:pt x="6612" y="1562"/>
                </a:lnTo>
                <a:lnTo>
                  <a:pt x="6654" y="1455"/>
                </a:lnTo>
                <a:lnTo>
                  <a:pt x="6676" y="1412"/>
                </a:lnTo>
                <a:lnTo>
                  <a:pt x="6719" y="1369"/>
                </a:lnTo>
                <a:lnTo>
                  <a:pt x="6761" y="1327"/>
                </a:lnTo>
                <a:lnTo>
                  <a:pt x="6804" y="1284"/>
                </a:lnTo>
                <a:lnTo>
                  <a:pt x="6804" y="1198"/>
                </a:lnTo>
                <a:lnTo>
                  <a:pt x="6804" y="1134"/>
                </a:lnTo>
                <a:lnTo>
                  <a:pt x="6783" y="1070"/>
                </a:lnTo>
                <a:lnTo>
                  <a:pt x="6783" y="984"/>
                </a:lnTo>
                <a:lnTo>
                  <a:pt x="6826" y="899"/>
                </a:lnTo>
                <a:close/>
                <a:moveTo>
                  <a:pt x="5791" y="2161"/>
                </a:moveTo>
                <a:lnTo>
                  <a:pt x="5777" y="2182"/>
                </a:lnTo>
                <a:lnTo>
                  <a:pt x="5734" y="2247"/>
                </a:lnTo>
                <a:lnTo>
                  <a:pt x="5713" y="2225"/>
                </a:lnTo>
                <a:lnTo>
                  <a:pt x="5713" y="2182"/>
                </a:lnTo>
                <a:lnTo>
                  <a:pt x="5734" y="2161"/>
                </a:lnTo>
                <a:close/>
                <a:moveTo>
                  <a:pt x="6120" y="1969"/>
                </a:moveTo>
                <a:lnTo>
                  <a:pt x="6141" y="2011"/>
                </a:lnTo>
                <a:lnTo>
                  <a:pt x="6141" y="2054"/>
                </a:lnTo>
                <a:lnTo>
                  <a:pt x="6120" y="2118"/>
                </a:lnTo>
                <a:lnTo>
                  <a:pt x="6098" y="2204"/>
                </a:lnTo>
                <a:lnTo>
                  <a:pt x="6055" y="2247"/>
                </a:lnTo>
                <a:lnTo>
                  <a:pt x="6034" y="2182"/>
                </a:lnTo>
                <a:lnTo>
                  <a:pt x="6013" y="2118"/>
                </a:lnTo>
                <a:lnTo>
                  <a:pt x="6055" y="2011"/>
                </a:lnTo>
                <a:lnTo>
                  <a:pt x="6098" y="1969"/>
                </a:lnTo>
                <a:close/>
                <a:moveTo>
                  <a:pt x="6419" y="1348"/>
                </a:moveTo>
                <a:lnTo>
                  <a:pt x="6440" y="1369"/>
                </a:lnTo>
                <a:lnTo>
                  <a:pt x="6462" y="1391"/>
                </a:lnTo>
                <a:lnTo>
                  <a:pt x="6483" y="1434"/>
                </a:lnTo>
                <a:lnTo>
                  <a:pt x="6483" y="1541"/>
                </a:lnTo>
                <a:lnTo>
                  <a:pt x="6462" y="1605"/>
                </a:lnTo>
                <a:lnTo>
                  <a:pt x="6462" y="1926"/>
                </a:lnTo>
                <a:lnTo>
                  <a:pt x="6440" y="2140"/>
                </a:lnTo>
                <a:lnTo>
                  <a:pt x="6440" y="2204"/>
                </a:lnTo>
                <a:lnTo>
                  <a:pt x="6419" y="2247"/>
                </a:lnTo>
                <a:lnTo>
                  <a:pt x="6334" y="2247"/>
                </a:lnTo>
                <a:lnTo>
                  <a:pt x="6312" y="2204"/>
                </a:lnTo>
                <a:lnTo>
                  <a:pt x="6312" y="2161"/>
                </a:lnTo>
                <a:lnTo>
                  <a:pt x="6291" y="1969"/>
                </a:lnTo>
                <a:lnTo>
                  <a:pt x="6312" y="1648"/>
                </a:lnTo>
                <a:lnTo>
                  <a:pt x="6334" y="1455"/>
                </a:lnTo>
                <a:lnTo>
                  <a:pt x="6355" y="1391"/>
                </a:lnTo>
                <a:lnTo>
                  <a:pt x="6376" y="1348"/>
                </a:lnTo>
                <a:close/>
                <a:moveTo>
                  <a:pt x="8281" y="1926"/>
                </a:moveTo>
                <a:lnTo>
                  <a:pt x="8302" y="1969"/>
                </a:lnTo>
                <a:lnTo>
                  <a:pt x="8302" y="2033"/>
                </a:lnTo>
                <a:lnTo>
                  <a:pt x="8302" y="2097"/>
                </a:lnTo>
                <a:lnTo>
                  <a:pt x="8259" y="2182"/>
                </a:lnTo>
                <a:lnTo>
                  <a:pt x="8195" y="2247"/>
                </a:lnTo>
                <a:lnTo>
                  <a:pt x="8174" y="2182"/>
                </a:lnTo>
                <a:lnTo>
                  <a:pt x="8174" y="2097"/>
                </a:lnTo>
                <a:lnTo>
                  <a:pt x="8195" y="1969"/>
                </a:lnTo>
                <a:lnTo>
                  <a:pt x="8238" y="1926"/>
                </a:lnTo>
                <a:close/>
                <a:moveTo>
                  <a:pt x="7681" y="920"/>
                </a:moveTo>
                <a:lnTo>
                  <a:pt x="7703" y="942"/>
                </a:lnTo>
                <a:lnTo>
                  <a:pt x="7703" y="1006"/>
                </a:lnTo>
                <a:lnTo>
                  <a:pt x="7788" y="1027"/>
                </a:lnTo>
                <a:lnTo>
                  <a:pt x="7831" y="1049"/>
                </a:lnTo>
                <a:lnTo>
                  <a:pt x="7853" y="1091"/>
                </a:lnTo>
                <a:lnTo>
                  <a:pt x="7853" y="1134"/>
                </a:lnTo>
                <a:lnTo>
                  <a:pt x="7831" y="1241"/>
                </a:lnTo>
                <a:lnTo>
                  <a:pt x="7810" y="1391"/>
                </a:lnTo>
                <a:lnTo>
                  <a:pt x="7810" y="1498"/>
                </a:lnTo>
                <a:lnTo>
                  <a:pt x="7853" y="1583"/>
                </a:lnTo>
                <a:lnTo>
                  <a:pt x="7960" y="1733"/>
                </a:lnTo>
                <a:lnTo>
                  <a:pt x="8002" y="1819"/>
                </a:lnTo>
                <a:lnTo>
                  <a:pt x="8045" y="1904"/>
                </a:lnTo>
                <a:lnTo>
                  <a:pt x="8045" y="1990"/>
                </a:lnTo>
                <a:lnTo>
                  <a:pt x="8002" y="2097"/>
                </a:lnTo>
                <a:lnTo>
                  <a:pt x="7960" y="2247"/>
                </a:lnTo>
                <a:lnTo>
                  <a:pt x="7895" y="2332"/>
                </a:lnTo>
                <a:lnTo>
                  <a:pt x="7874" y="2354"/>
                </a:lnTo>
                <a:lnTo>
                  <a:pt x="7831" y="2354"/>
                </a:lnTo>
                <a:lnTo>
                  <a:pt x="7831" y="2247"/>
                </a:lnTo>
                <a:lnTo>
                  <a:pt x="7853" y="2118"/>
                </a:lnTo>
                <a:lnTo>
                  <a:pt x="7853" y="2011"/>
                </a:lnTo>
                <a:lnTo>
                  <a:pt x="7853" y="1904"/>
                </a:lnTo>
                <a:lnTo>
                  <a:pt x="7810" y="1819"/>
                </a:lnTo>
                <a:lnTo>
                  <a:pt x="7767" y="1712"/>
                </a:lnTo>
                <a:lnTo>
                  <a:pt x="7767" y="1583"/>
                </a:lnTo>
                <a:lnTo>
                  <a:pt x="7767" y="1434"/>
                </a:lnTo>
                <a:lnTo>
                  <a:pt x="7746" y="1284"/>
                </a:lnTo>
                <a:lnTo>
                  <a:pt x="7724" y="1198"/>
                </a:lnTo>
                <a:lnTo>
                  <a:pt x="7660" y="1220"/>
                </a:lnTo>
                <a:lnTo>
                  <a:pt x="7639" y="1241"/>
                </a:lnTo>
                <a:lnTo>
                  <a:pt x="7617" y="1241"/>
                </a:lnTo>
                <a:lnTo>
                  <a:pt x="7596" y="1198"/>
                </a:lnTo>
                <a:lnTo>
                  <a:pt x="7617" y="1177"/>
                </a:lnTo>
                <a:lnTo>
                  <a:pt x="7639" y="1134"/>
                </a:lnTo>
                <a:lnTo>
                  <a:pt x="7681" y="1113"/>
                </a:lnTo>
                <a:lnTo>
                  <a:pt x="7703" y="1070"/>
                </a:lnTo>
                <a:lnTo>
                  <a:pt x="7660" y="984"/>
                </a:lnTo>
                <a:lnTo>
                  <a:pt x="7639" y="942"/>
                </a:lnTo>
                <a:lnTo>
                  <a:pt x="7639" y="920"/>
                </a:lnTo>
                <a:close/>
                <a:moveTo>
                  <a:pt x="6077" y="2396"/>
                </a:moveTo>
                <a:lnTo>
                  <a:pt x="6120" y="2439"/>
                </a:lnTo>
                <a:lnTo>
                  <a:pt x="6098" y="2482"/>
                </a:lnTo>
                <a:lnTo>
                  <a:pt x="6055" y="2461"/>
                </a:lnTo>
                <a:lnTo>
                  <a:pt x="6077" y="2396"/>
                </a:lnTo>
                <a:close/>
                <a:moveTo>
                  <a:pt x="5820" y="2418"/>
                </a:moveTo>
                <a:lnTo>
                  <a:pt x="5863" y="2439"/>
                </a:lnTo>
                <a:lnTo>
                  <a:pt x="5906" y="2503"/>
                </a:lnTo>
                <a:lnTo>
                  <a:pt x="5884" y="2568"/>
                </a:lnTo>
                <a:lnTo>
                  <a:pt x="5841" y="2589"/>
                </a:lnTo>
                <a:lnTo>
                  <a:pt x="5799" y="2568"/>
                </a:lnTo>
                <a:lnTo>
                  <a:pt x="5777" y="2503"/>
                </a:lnTo>
                <a:lnTo>
                  <a:pt x="5777" y="2439"/>
                </a:lnTo>
                <a:lnTo>
                  <a:pt x="5799" y="2418"/>
                </a:lnTo>
                <a:close/>
                <a:moveTo>
                  <a:pt x="6398" y="2418"/>
                </a:moveTo>
                <a:lnTo>
                  <a:pt x="6462" y="2439"/>
                </a:lnTo>
                <a:lnTo>
                  <a:pt x="6569" y="2482"/>
                </a:lnTo>
                <a:lnTo>
                  <a:pt x="6612" y="2503"/>
                </a:lnTo>
                <a:lnTo>
                  <a:pt x="6633" y="2546"/>
                </a:lnTo>
                <a:lnTo>
                  <a:pt x="6633" y="2589"/>
                </a:lnTo>
                <a:lnTo>
                  <a:pt x="6590" y="2632"/>
                </a:lnTo>
                <a:lnTo>
                  <a:pt x="6526" y="2589"/>
                </a:lnTo>
                <a:lnTo>
                  <a:pt x="6440" y="2546"/>
                </a:lnTo>
                <a:lnTo>
                  <a:pt x="6398" y="2482"/>
                </a:lnTo>
                <a:lnTo>
                  <a:pt x="6398" y="2439"/>
                </a:lnTo>
                <a:lnTo>
                  <a:pt x="6398" y="2418"/>
                </a:lnTo>
                <a:close/>
                <a:moveTo>
                  <a:pt x="7104" y="2482"/>
                </a:moveTo>
                <a:lnTo>
                  <a:pt x="7125" y="2525"/>
                </a:lnTo>
                <a:lnTo>
                  <a:pt x="7125" y="2589"/>
                </a:lnTo>
                <a:lnTo>
                  <a:pt x="7125" y="2653"/>
                </a:lnTo>
                <a:lnTo>
                  <a:pt x="7104" y="2717"/>
                </a:lnTo>
                <a:lnTo>
                  <a:pt x="7082" y="2653"/>
                </a:lnTo>
                <a:lnTo>
                  <a:pt x="7082" y="2589"/>
                </a:lnTo>
                <a:lnTo>
                  <a:pt x="7082" y="2525"/>
                </a:lnTo>
                <a:lnTo>
                  <a:pt x="7104" y="2482"/>
                </a:lnTo>
                <a:close/>
                <a:moveTo>
                  <a:pt x="7360" y="2396"/>
                </a:moveTo>
                <a:lnTo>
                  <a:pt x="7403" y="2418"/>
                </a:lnTo>
                <a:lnTo>
                  <a:pt x="7425" y="2461"/>
                </a:lnTo>
                <a:lnTo>
                  <a:pt x="7425" y="2546"/>
                </a:lnTo>
                <a:lnTo>
                  <a:pt x="7382" y="2653"/>
                </a:lnTo>
                <a:lnTo>
                  <a:pt x="7360" y="2739"/>
                </a:lnTo>
                <a:lnTo>
                  <a:pt x="7339" y="2782"/>
                </a:lnTo>
                <a:lnTo>
                  <a:pt x="7318" y="2696"/>
                </a:lnTo>
                <a:lnTo>
                  <a:pt x="7296" y="2632"/>
                </a:lnTo>
                <a:lnTo>
                  <a:pt x="7296" y="2610"/>
                </a:lnTo>
                <a:lnTo>
                  <a:pt x="7318" y="2610"/>
                </a:lnTo>
                <a:lnTo>
                  <a:pt x="7318" y="2525"/>
                </a:lnTo>
                <a:lnTo>
                  <a:pt x="7339" y="2439"/>
                </a:lnTo>
                <a:lnTo>
                  <a:pt x="7360" y="2418"/>
                </a:lnTo>
                <a:lnTo>
                  <a:pt x="7360" y="2396"/>
                </a:lnTo>
                <a:close/>
                <a:moveTo>
                  <a:pt x="7681" y="2011"/>
                </a:moveTo>
                <a:lnTo>
                  <a:pt x="7703" y="2118"/>
                </a:lnTo>
                <a:lnTo>
                  <a:pt x="7681" y="2247"/>
                </a:lnTo>
                <a:lnTo>
                  <a:pt x="7617" y="2482"/>
                </a:lnTo>
                <a:lnTo>
                  <a:pt x="7617" y="2803"/>
                </a:lnTo>
                <a:lnTo>
                  <a:pt x="7617" y="2974"/>
                </a:lnTo>
                <a:lnTo>
                  <a:pt x="7596" y="3038"/>
                </a:lnTo>
                <a:lnTo>
                  <a:pt x="7596" y="3060"/>
                </a:lnTo>
                <a:lnTo>
                  <a:pt x="7532" y="3081"/>
                </a:lnTo>
                <a:lnTo>
                  <a:pt x="7510" y="3038"/>
                </a:lnTo>
                <a:lnTo>
                  <a:pt x="7510" y="2996"/>
                </a:lnTo>
                <a:lnTo>
                  <a:pt x="7510" y="2931"/>
                </a:lnTo>
                <a:lnTo>
                  <a:pt x="7532" y="2739"/>
                </a:lnTo>
                <a:lnTo>
                  <a:pt x="7532" y="2439"/>
                </a:lnTo>
                <a:lnTo>
                  <a:pt x="7532" y="2354"/>
                </a:lnTo>
                <a:lnTo>
                  <a:pt x="7553" y="2289"/>
                </a:lnTo>
                <a:lnTo>
                  <a:pt x="7596" y="2225"/>
                </a:lnTo>
                <a:lnTo>
                  <a:pt x="7660" y="2225"/>
                </a:lnTo>
                <a:lnTo>
                  <a:pt x="7660" y="2118"/>
                </a:lnTo>
                <a:lnTo>
                  <a:pt x="7660" y="2054"/>
                </a:lnTo>
                <a:lnTo>
                  <a:pt x="7681" y="2011"/>
                </a:lnTo>
                <a:close/>
                <a:moveTo>
                  <a:pt x="6612" y="2824"/>
                </a:moveTo>
                <a:lnTo>
                  <a:pt x="6654" y="2846"/>
                </a:lnTo>
                <a:lnTo>
                  <a:pt x="6697" y="2889"/>
                </a:lnTo>
                <a:lnTo>
                  <a:pt x="6612" y="3017"/>
                </a:lnTo>
                <a:lnTo>
                  <a:pt x="6547" y="3081"/>
                </a:lnTo>
                <a:lnTo>
                  <a:pt x="6526" y="3124"/>
                </a:lnTo>
                <a:lnTo>
                  <a:pt x="6505" y="3081"/>
                </a:lnTo>
                <a:lnTo>
                  <a:pt x="6483" y="3017"/>
                </a:lnTo>
                <a:lnTo>
                  <a:pt x="6505" y="2953"/>
                </a:lnTo>
                <a:lnTo>
                  <a:pt x="6526" y="2889"/>
                </a:lnTo>
                <a:lnTo>
                  <a:pt x="6569" y="2846"/>
                </a:lnTo>
                <a:lnTo>
                  <a:pt x="6612" y="2824"/>
                </a:lnTo>
                <a:close/>
                <a:moveTo>
                  <a:pt x="6911" y="2525"/>
                </a:moveTo>
                <a:lnTo>
                  <a:pt x="6933" y="2632"/>
                </a:lnTo>
                <a:lnTo>
                  <a:pt x="6933" y="2717"/>
                </a:lnTo>
                <a:lnTo>
                  <a:pt x="6911" y="2782"/>
                </a:lnTo>
                <a:lnTo>
                  <a:pt x="6911" y="2803"/>
                </a:lnTo>
                <a:lnTo>
                  <a:pt x="6868" y="2846"/>
                </a:lnTo>
                <a:lnTo>
                  <a:pt x="6826" y="3038"/>
                </a:lnTo>
                <a:lnTo>
                  <a:pt x="6783" y="3124"/>
                </a:lnTo>
                <a:lnTo>
                  <a:pt x="6740" y="3188"/>
                </a:lnTo>
                <a:lnTo>
                  <a:pt x="6697" y="3188"/>
                </a:lnTo>
                <a:lnTo>
                  <a:pt x="6676" y="3167"/>
                </a:lnTo>
                <a:lnTo>
                  <a:pt x="6697" y="3081"/>
                </a:lnTo>
                <a:lnTo>
                  <a:pt x="6719" y="2996"/>
                </a:lnTo>
                <a:lnTo>
                  <a:pt x="6783" y="2953"/>
                </a:lnTo>
                <a:lnTo>
                  <a:pt x="6826" y="2910"/>
                </a:lnTo>
                <a:lnTo>
                  <a:pt x="6868" y="2846"/>
                </a:lnTo>
                <a:lnTo>
                  <a:pt x="6890" y="2782"/>
                </a:lnTo>
                <a:lnTo>
                  <a:pt x="6911" y="2782"/>
                </a:lnTo>
                <a:lnTo>
                  <a:pt x="6911" y="2717"/>
                </a:lnTo>
                <a:lnTo>
                  <a:pt x="6890" y="2653"/>
                </a:lnTo>
                <a:lnTo>
                  <a:pt x="6890" y="2589"/>
                </a:lnTo>
                <a:lnTo>
                  <a:pt x="6911" y="2525"/>
                </a:lnTo>
                <a:close/>
                <a:moveTo>
                  <a:pt x="6740" y="0"/>
                </a:moveTo>
                <a:lnTo>
                  <a:pt x="6654" y="22"/>
                </a:lnTo>
                <a:lnTo>
                  <a:pt x="6569" y="64"/>
                </a:lnTo>
                <a:lnTo>
                  <a:pt x="6355" y="150"/>
                </a:lnTo>
                <a:lnTo>
                  <a:pt x="6248" y="214"/>
                </a:lnTo>
                <a:lnTo>
                  <a:pt x="6162" y="300"/>
                </a:lnTo>
                <a:lnTo>
                  <a:pt x="6120" y="364"/>
                </a:lnTo>
                <a:lnTo>
                  <a:pt x="6120" y="449"/>
                </a:lnTo>
                <a:lnTo>
                  <a:pt x="6162" y="621"/>
                </a:lnTo>
                <a:lnTo>
                  <a:pt x="6184" y="749"/>
                </a:lnTo>
                <a:lnTo>
                  <a:pt x="6184" y="856"/>
                </a:lnTo>
                <a:lnTo>
                  <a:pt x="6184" y="899"/>
                </a:lnTo>
                <a:lnTo>
                  <a:pt x="6141" y="920"/>
                </a:lnTo>
                <a:lnTo>
                  <a:pt x="6098" y="942"/>
                </a:lnTo>
                <a:lnTo>
                  <a:pt x="6034" y="963"/>
                </a:lnTo>
                <a:lnTo>
                  <a:pt x="5970" y="942"/>
                </a:lnTo>
                <a:lnTo>
                  <a:pt x="5884" y="899"/>
                </a:lnTo>
                <a:lnTo>
                  <a:pt x="5820" y="856"/>
                </a:lnTo>
                <a:lnTo>
                  <a:pt x="5756" y="835"/>
                </a:lnTo>
                <a:lnTo>
                  <a:pt x="5670" y="856"/>
                </a:lnTo>
                <a:lnTo>
                  <a:pt x="5627" y="899"/>
                </a:lnTo>
                <a:lnTo>
                  <a:pt x="5563" y="963"/>
                </a:lnTo>
                <a:lnTo>
                  <a:pt x="5542" y="1049"/>
                </a:lnTo>
                <a:lnTo>
                  <a:pt x="5478" y="1220"/>
                </a:lnTo>
                <a:lnTo>
                  <a:pt x="5456" y="1369"/>
                </a:lnTo>
                <a:lnTo>
                  <a:pt x="5478" y="1498"/>
                </a:lnTo>
                <a:lnTo>
                  <a:pt x="5520" y="1562"/>
                </a:lnTo>
                <a:lnTo>
                  <a:pt x="5606" y="1605"/>
                </a:lnTo>
                <a:lnTo>
                  <a:pt x="5692" y="1605"/>
                </a:lnTo>
                <a:lnTo>
                  <a:pt x="5841" y="1648"/>
                </a:lnTo>
                <a:lnTo>
                  <a:pt x="5906" y="1690"/>
                </a:lnTo>
                <a:lnTo>
                  <a:pt x="5948" y="1755"/>
                </a:lnTo>
                <a:lnTo>
                  <a:pt x="5948" y="1819"/>
                </a:lnTo>
                <a:lnTo>
                  <a:pt x="5906" y="1883"/>
                </a:lnTo>
                <a:lnTo>
                  <a:pt x="5820" y="1947"/>
                </a:lnTo>
                <a:lnTo>
                  <a:pt x="5734" y="1990"/>
                </a:lnTo>
                <a:lnTo>
                  <a:pt x="5542" y="2076"/>
                </a:lnTo>
                <a:lnTo>
                  <a:pt x="5478" y="2118"/>
                </a:lnTo>
                <a:lnTo>
                  <a:pt x="5435" y="2161"/>
                </a:lnTo>
                <a:lnTo>
                  <a:pt x="5413" y="2225"/>
                </a:lnTo>
                <a:lnTo>
                  <a:pt x="5413" y="2268"/>
                </a:lnTo>
                <a:lnTo>
                  <a:pt x="5435" y="2396"/>
                </a:lnTo>
                <a:lnTo>
                  <a:pt x="5542" y="2632"/>
                </a:lnTo>
                <a:lnTo>
                  <a:pt x="5606" y="2739"/>
                </a:lnTo>
                <a:lnTo>
                  <a:pt x="5649" y="2782"/>
                </a:lnTo>
                <a:lnTo>
                  <a:pt x="5713" y="2803"/>
                </a:lnTo>
                <a:lnTo>
                  <a:pt x="5820" y="2803"/>
                </a:lnTo>
                <a:lnTo>
                  <a:pt x="5906" y="2782"/>
                </a:lnTo>
                <a:lnTo>
                  <a:pt x="6034" y="2739"/>
                </a:lnTo>
                <a:lnTo>
                  <a:pt x="6141" y="2696"/>
                </a:lnTo>
                <a:lnTo>
                  <a:pt x="6205" y="2696"/>
                </a:lnTo>
                <a:lnTo>
                  <a:pt x="6227" y="2717"/>
                </a:lnTo>
                <a:lnTo>
                  <a:pt x="6248" y="2739"/>
                </a:lnTo>
                <a:lnTo>
                  <a:pt x="6248" y="2782"/>
                </a:lnTo>
                <a:lnTo>
                  <a:pt x="6227" y="2867"/>
                </a:lnTo>
                <a:lnTo>
                  <a:pt x="6205" y="2953"/>
                </a:lnTo>
                <a:lnTo>
                  <a:pt x="6205" y="2996"/>
                </a:lnTo>
                <a:lnTo>
                  <a:pt x="6205" y="3038"/>
                </a:lnTo>
                <a:lnTo>
                  <a:pt x="6205" y="3145"/>
                </a:lnTo>
                <a:lnTo>
                  <a:pt x="6205" y="3209"/>
                </a:lnTo>
                <a:lnTo>
                  <a:pt x="6248" y="3274"/>
                </a:lnTo>
                <a:lnTo>
                  <a:pt x="6334" y="3316"/>
                </a:lnTo>
                <a:lnTo>
                  <a:pt x="6569" y="3423"/>
                </a:lnTo>
                <a:lnTo>
                  <a:pt x="6697" y="3488"/>
                </a:lnTo>
                <a:lnTo>
                  <a:pt x="6847" y="3488"/>
                </a:lnTo>
                <a:lnTo>
                  <a:pt x="6890" y="3466"/>
                </a:lnTo>
                <a:lnTo>
                  <a:pt x="6954" y="3381"/>
                </a:lnTo>
                <a:lnTo>
                  <a:pt x="7018" y="3209"/>
                </a:lnTo>
                <a:lnTo>
                  <a:pt x="7061" y="3124"/>
                </a:lnTo>
                <a:lnTo>
                  <a:pt x="7104" y="3081"/>
                </a:lnTo>
                <a:lnTo>
                  <a:pt x="7168" y="3081"/>
                </a:lnTo>
                <a:lnTo>
                  <a:pt x="7275" y="3145"/>
                </a:lnTo>
                <a:lnTo>
                  <a:pt x="7318" y="3252"/>
                </a:lnTo>
                <a:lnTo>
                  <a:pt x="7360" y="3338"/>
                </a:lnTo>
                <a:lnTo>
                  <a:pt x="7403" y="3423"/>
                </a:lnTo>
                <a:lnTo>
                  <a:pt x="7446" y="3466"/>
                </a:lnTo>
                <a:lnTo>
                  <a:pt x="7489" y="3488"/>
                </a:lnTo>
                <a:lnTo>
                  <a:pt x="7532" y="3488"/>
                </a:lnTo>
                <a:lnTo>
                  <a:pt x="7596" y="3466"/>
                </a:lnTo>
                <a:lnTo>
                  <a:pt x="7724" y="3402"/>
                </a:lnTo>
                <a:lnTo>
                  <a:pt x="7960" y="3252"/>
                </a:lnTo>
                <a:lnTo>
                  <a:pt x="8067" y="3167"/>
                </a:lnTo>
                <a:lnTo>
                  <a:pt x="8088" y="3124"/>
                </a:lnTo>
                <a:lnTo>
                  <a:pt x="8109" y="3081"/>
                </a:lnTo>
                <a:lnTo>
                  <a:pt x="8067" y="2974"/>
                </a:lnTo>
                <a:lnTo>
                  <a:pt x="8024" y="2824"/>
                </a:lnTo>
                <a:lnTo>
                  <a:pt x="7960" y="2675"/>
                </a:lnTo>
                <a:lnTo>
                  <a:pt x="7960" y="2610"/>
                </a:lnTo>
                <a:lnTo>
                  <a:pt x="7960" y="2589"/>
                </a:lnTo>
                <a:lnTo>
                  <a:pt x="7981" y="2568"/>
                </a:lnTo>
                <a:lnTo>
                  <a:pt x="8002" y="2568"/>
                </a:lnTo>
                <a:lnTo>
                  <a:pt x="8088" y="2589"/>
                </a:lnTo>
                <a:lnTo>
                  <a:pt x="8302" y="2675"/>
                </a:lnTo>
                <a:lnTo>
                  <a:pt x="8409" y="2696"/>
                </a:lnTo>
                <a:lnTo>
                  <a:pt x="8516" y="2696"/>
                </a:lnTo>
                <a:lnTo>
                  <a:pt x="8559" y="2653"/>
                </a:lnTo>
                <a:lnTo>
                  <a:pt x="8623" y="2589"/>
                </a:lnTo>
                <a:lnTo>
                  <a:pt x="8708" y="2439"/>
                </a:lnTo>
                <a:lnTo>
                  <a:pt x="8773" y="2247"/>
                </a:lnTo>
                <a:lnTo>
                  <a:pt x="8815" y="2118"/>
                </a:lnTo>
                <a:lnTo>
                  <a:pt x="8815" y="1990"/>
                </a:lnTo>
                <a:lnTo>
                  <a:pt x="8751" y="1926"/>
                </a:lnTo>
                <a:lnTo>
                  <a:pt x="8687" y="1862"/>
                </a:lnTo>
                <a:lnTo>
                  <a:pt x="8580" y="1797"/>
                </a:lnTo>
                <a:lnTo>
                  <a:pt x="8494" y="1733"/>
                </a:lnTo>
                <a:lnTo>
                  <a:pt x="8452" y="1690"/>
                </a:lnTo>
                <a:lnTo>
                  <a:pt x="8452" y="1648"/>
                </a:lnTo>
                <a:lnTo>
                  <a:pt x="8516" y="1583"/>
                </a:lnTo>
                <a:lnTo>
                  <a:pt x="8580" y="1541"/>
                </a:lnTo>
                <a:lnTo>
                  <a:pt x="8644" y="1498"/>
                </a:lnTo>
                <a:lnTo>
                  <a:pt x="8708" y="1455"/>
                </a:lnTo>
                <a:lnTo>
                  <a:pt x="8730" y="1412"/>
                </a:lnTo>
                <a:lnTo>
                  <a:pt x="8751" y="1369"/>
                </a:lnTo>
                <a:lnTo>
                  <a:pt x="8751" y="1262"/>
                </a:lnTo>
                <a:lnTo>
                  <a:pt x="8708" y="1155"/>
                </a:lnTo>
                <a:lnTo>
                  <a:pt x="8601" y="942"/>
                </a:lnTo>
                <a:lnTo>
                  <a:pt x="8537" y="813"/>
                </a:lnTo>
                <a:lnTo>
                  <a:pt x="8494" y="728"/>
                </a:lnTo>
                <a:lnTo>
                  <a:pt x="8452" y="706"/>
                </a:lnTo>
                <a:lnTo>
                  <a:pt x="8409" y="706"/>
                </a:lnTo>
                <a:lnTo>
                  <a:pt x="8281" y="770"/>
                </a:lnTo>
                <a:lnTo>
                  <a:pt x="8195" y="792"/>
                </a:lnTo>
                <a:lnTo>
                  <a:pt x="8088" y="835"/>
                </a:lnTo>
                <a:lnTo>
                  <a:pt x="7981" y="835"/>
                </a:lnTo>
                <a:lnTo>
                  <a:pt x="7938" y="813"/>
                </a:lnTo>
                <a:lnTo>
                  <a:pt x="7917" y="792"/>
                </a:lnTo>
                <a:lnTo>
                  <a:pt x="7917" y="728"/>
                </a:lnTo>
                <a:lnTo>
                  <a:pt x="7960" y="642"/>
                </a:lnTo>
                <a:lnTo>
                  <a:pt x="8045" y="449"/>
                </a:lnTo>
                <a:lnTo>
                  <a:pt x="8067" y="364"/>
                </a:lnTo>
                <a:lnTo>
                  <a:pt x="8067" y="300"/>
                </a:lnTo>
                <a:lnTo>
                  <a:pt x="8024" y="257"/>
                </a:lnTo>
                <a:lnTo>
                  <a:pt x="7938" y="193"/>
                </a:lnTo>
                <a:lnTo>
                  <a:pt x="7703" y="107"/>
                </a:lnTo>
                <a:lnTo>
                  <a:pt x="7596" y="64"/>
                </a:lnTo>
                <a:lnTo>
                  <a:pt x="7360" y="64"/>
                </a:lnTo>
                <a:lnTo>
                  <a:pt x="7296" y="86"/>
                </a:lnTo>
                <a:lnTo>
                  <a:pt x="7275" y="107"/>
                </a:lnTo>
                <a:lnTo>
                  <a:pt x="7232" y="171"/>
                </a:lnTo>
                <a:lnTo>
                  <a:pt x="7189" y="342"/>
                </a:lnTo>
                <a:lnTo>
                  <a:pt x="7147" y="407"/>
                </a:lnTo>
                <a:lnTo>
                  <a:pt x="7104" y="471"/>
                </a:lnTo>
                <a:lnTo>
                  <a:pt x="7061" y="514"/>
                </a:lnTo>
                <a:lnTo>
                  <a:pt x="6997" y="514"/>
                </a:lnTo>
                <a:lnTo>
                  <a:pt x="6954" y="492"/>
                </a:lnTo>
                <a:lnTo>
                  <a:pt x="6933" y="449"/>
                </a:lnTo>
                <a:lnTo>
                  <a:pt x="6911" y="321"/>
                </a:lnTo>
                <a:lnTo>
                  <a:pt x="6911" y="171"/>
                </a:lnTo>
                <a:lnTo>
                  <a:pt x="6911" y="128"/>
                </a:lnTo>
                <a:lnTo>
                  <a:pt x="6890" y="86"/>
                </a:lnTo>
                <a:lnTo>
                  <a:pt x="6804" y="22"/>
                </a:lnTo>
                <a:lnTo>
                  <a:pt x="6740" y="0"/>
                </a:lnTo>
                <a:close/>
                <a:moveTo>
                  <a:pt x="3060" y="5028"/>
                </a:moveTo>
                <a:lnTo>
                  <a:pt x="3188" y="5050"/>
                </a:lnTo>
                <a:lnTo>
                  <a:pt x="3381" y="5092"/>
                </a:lnTo>
                <a:lnTo>
                  <a:pt x="3531" y="5157"/>
                </a:lnTo>
                <a:lnTo>
                  <a:pt x="3702" y="5242"/>
                </a:lnTo>
                <a:lnTo>
                  <a:pt x="3852" y="5349"/>
                </a:lnTo>
                <a:lnTo>
                  <a:pt x="3959" y="5456"/>
                </a:lnTo>
                <a:lnTo>
                  <a:pt x="4023" y="5563"/>
                </a:lnTo>
                <a:lnTo>
                  <a:pt x="4108" y="5841"/>
                </a:lnTo>
                <a:lnTo>
                  <a:pt x="4151" y="5970"/>
                </a:lnTo>
                <a:lnTo>
                  <a:pt x="4151" y="6077"/>
                </a:lnTo>
                <a:lnTo>
                  <a:pt x="4087" y="6162"/>
                </a:lnTo>
                <a:lnTo>
                  <a:pt x="3959" y="6269"/>
                </a:lnTo>
                <a:lnTo>
                  <a:pt x="3809" y="6376"/>
                </a:lnTo>
                <a:lnTo>
                  <a:pt x="3659" y="6440"/>
                </a:lnTo>
                <a:lnTo>
                  <a:pt x="3488" y="6483"/>
                </a:lnTo>
                <a:lnTo>
                  <a:pt x="3317" y="6483"/>
                </a:lnTo>
                <a:lnTo>
                  <a:pt x="3146" y="6462"/>
                </a:lnTo>
                <a:lnTo>
                  <a:pt x="2996" y="6440"/>
                </a:lnTo>
                <a:lnTo>
                  <a:pt x="2846" y="6376"/>
                </a:lnTo>
                <a:lnTo>
                  <a:pt x="2739" y="6312"/>
                </a:lnTo>
                <a:lnTo>
                  <a:pt x="2632" y="6205"/>
                </a:lnTo>
                <a:lnTo>
                  <a:pt x="2546" y="6098"/>
                </a:lnTo>
                <a:lnTo>
                  <a:pt x="2504" y="5948"/>
                </a:lnTo>
                <a:lnTo>
                  <a:pt x="2461" y="5777"/>
                </a:lnTo>
                <a:lnTo>
                  <a:pt x="2461" y="5584"/>
                </a:lnTo>
                <a:lnTo>
                  <a:pt x="2482" y="5413"/>
                </a:lnTo>
                <a:lnTo>
                  <a:pt x="2504" y="5349"/>
                </a:lnTo>
                <a:lnTo>
                  <a:pt x="2546" y="5263"/>
                </a:lnTo>
                <a:lnTo>
                  <a:pt x="2589" y="5199"/>
                </a:lnTo>
                <a:lnTo>
                  <a:pt x="2653" y="5135"/>
                </a:lnTo>
                <a:lnTo>
                  <a:pt x="2782" y="5071"/>
                </a:lnTo>
                <a:lnTo>
                  <a:pt x="2910" y="5028"/>
                </a:lnTo>
                <a:close/>
                <a:moveTo>
                  <a:pt x="2867" y="4600"/>
                </a:moveTo>
                <a:lnTo>
                  <a:pt x="2760" y="4622"/>
                </a:lnTo>
                <a:lnTo>
                  <a:pt x="2632" y="4664"/>
                </a:lnTo>
                <a:lnTo>
                  <a:pt x="2546" y="4707"/>
                </a:lnTo>
                <a:lnTo>
                  <a:pt x="2439" y="4771"/>
                </a:lnTo>
                <a:lnTo>
                  <a:pt x="2354" y="4836"/>
                </a:lnTo>
                <a:lnTo>
                  <a:pt x="2204" y="5007"/>
                </a:lnTo>
                <a:lnTo>
                  <a:pt x="2097" y="5199"/>
                </a:lnTo>
                <a:lnTo>
                  <a:pt x="2033" y="5435"/>
                </a:lnTo>
                <a:lnTo>
                  <a:pt x="1990" y="5670"/>
                </a:lnTo>
                <a:lnTo>
                  <a:pt x="2012" y="5905"/>
                </a:lnTo>
                <a:lnTo>
                  <a:pt x="2054" y="6098"/>
                </a:lnTo>
                <a:lnTo>
                  <a:pt x="2140" y="6269"/>
                </a:lnTo>
                <a:lnTo>
                  <a:pt x="2247" y="6419"/>
                </a:lnTo>
                <a:lnTo>
                  <a:pt x="2375" y="6569"/>
                </a:lnTo>
                <a:lnTo>
                  <a:pt x="2482" y="6654"/>
                </a:lnTo>
                <a:lnTo>
                  <a:pt x="2589" y="6740"/>
                </a:lnTo>
                <a:lnTo>
                  <a:pt x="2696" y="6783"/>
                </a:lnTo>
                <a:lnTo>
                  <a:pt x="2803" y="6825"/>
                </a:lnTo>
                <a:lnTo>
                  <a:pt x="3060" y="6868"/>
                </a:lnTo>
                <a:lnTo>
                  <a:pt x="3317" y="6890"/>
                </a:lnTo>
                <a:lnTo>
                  <a:pt x="3466" y="6911"/>
                </a:lnTo>
                <a:lnTo>
                  <a:pt x="3573" y="6954"/>
                </a:lnTo>
                <a:lnTo>
                  <a:pt x="3702" y="6954"/>
                </a:lnTo>
                <a:lnTo>
                  <a:pt x="3830" y="6932"/>
                </a:lnTo>
                <a:lnTo>
                  <a:pt x="4066" y="6847"/>
                </a:lnTo>
                <a:lnTo>
                  <a:pt x="4173" y="6783"/>
                </a:lnTo>
                <a:lnTo>
                  <a:pt x="4280" y="6718"/>
                </a:lnTo>
                <a:lnTo>
                  <a:pt x="4386" y="6611"/>
                </a:lnTo>
                <a:lnTo>
                  <a:pt x="4472" y="6504"/>
                </a:lnTo>
                <a:lnTo>
                  <a:pt x="4536" y="6376"/>
                </a:lnTo>
                <a:lnTo>
                  <a:pt x="4579" y="6269"/>
                </a:lnTo>
                <a:lnTo>
                  <a:pt x="4600" y="6119"/>
                </a:lnTo>
                <a:lnTo>
                  <a:pt x="4622" y="5991"/>
                </a:lnTo>
                <a:lnTo>
                  <a:pt x="4622" y="5863"/>
                </a:lnTo>
                <a:lnTo>
                  <a:pt x="4600" y="5734"/>
                </a:lnTo>
                <a:lnTo>
                  <a:pt x="4558" y="5606"/>
                </a:lnTo>
                <a:lnTo>
                  <a:pt x="4515" y="5477"/>
                </a:lnTo>
                <a:lnTo>
                  <a:pt x="4451" y="5370"/>
                </a:lnTo>
                <a:lnTo>
                  <a:pt x="4386" y="5263"/>
                </a:lnTo>
                <a:lnTo>
                  <a:pt x="4215" y="5050"/>
                </a:lnTo>
                <a:lnTo>
                  <a:pt x="4001" y="4878"/>
                </a:lnTo>
                <a:lnTo>
                  <a:pt x="3766" y="4750"/>
                </a:lnTo>
                <a:lnTo>
                  <a:pt x="3509" y="4643"/>
                </a:lnTo>
                <a:lnTo>
                  <a:pt x="3253" y="4600"/>
                </a:lnTo>
                <a:close/>
                <a:moveTo>
                  <a:pt x="3402" y="2675"/>
                </a:moveTo>
                <a:lnTo>
                  <a:pt x="3531" y="2696"/>
                </a:lnTo>
                <a:lnTo>
                  <a:pt x="3595" y="2717"/>
                </a:lnTo>
                <a:lnTo>
                  <a:pt x="3659" y="2782"/>
                </a:lnTo>
                <a:lnTo>
                  <a:pt x="3659" y="2846"/>
                </a:lnTo>
                <a:lnTo>
                  <a:pt x="3659" y="3038"/>
                </a:lnTo>
                <a:lnTo>
                  <a:pt x="3659" y="3252"/>
                </a:lnTo>
                <a:lnTo>
                  <a:pt x="3680" y="3423"/>
                </a:lnTo>
                <a:lnTo>
                  <a:pt x="3723" y="3530"/>
                </a:lnTo>
                <a:lnTo>
                  <a:pt x="3809" y="3616"/>
                </a:lnTo>
                <a:lnTo>
                  <a:pt x="3937" y="3702"/>
                </a:lnTo>
                <a:lnTo>
                  <a:pt x="4023" y="3787"/>
                </a:lnTo>
                <a:lnTo>
                  <a:pt x="4066" y="3830"/>
                </a:lnTo>
                <a:lnTo>
                  <a:pt x="4151" y="3851"/>
                </a:lnTo>
                <a:lnTo>
                  <a:pt x="4386" y="3851"/>
                </a:lnTo>
                <a:lnTo>
                  <a:pt x="4451" y="3830"/>
                </a:lnTo>
                <a:lnTo>
                  <a:pt x="4515" y="3809"/>
                </a:lnTo>
                <a:lnTo>
                  <a:pt x="4579" y="3744"/>
                </a:lnTo>
                <a:lnTo>
                  <a:pt x="4686" y="3616"/>
                </a:lnTo>
                <a:lnTo>
                  <a:pt x="4793" y="3488"/>
                </a:lnTo>
                <a:lnTo>
                  <a:pt x="4857" y="3423"/>
                </a:lnTo>
                <a:lnTo>
                  <a:pt x="4921" y="3402"/>
                </a:lnTo>
                <a:lnTo>
                  <a:pt x="5007" y="3402"/>
                </a:lnTo>
                <a:lnTo>
                  <a:pt x="5071" y="3445"/>
                </a:lnTo>
                <a:lnTo>
                  <a:pt x="5157" y="3509"/>
                </a:lnTo>
                <a:lnTo>
                  <a:pt x="5221" y="3573"/>
                </a:lnTo>
                <a:lnTo>
                  <a:pt x="5371" y="3766"/>
                </a:lnTo>
                <a:lnTo>
                  <a:pt x="5435" y="3894"/>
                </a:lnTo>
                <a:lnTo>
                  <a:pt x="5456" y="4001"/>
                </a:lnTo>
                <a:lnTo>
                  <a:pt x="5435" y="4065"/>
                </a:lnTo>
                <a:lnTo>
                  <a:pt x="5392" y="4151"/>
                </a:lnTo>
                <a:lnTo>
                  <a:pt x="5328" y="4215"/>
                </a:lnTo>
                <a:lnTo>
                  <a:pt x="5157" y="4343"/>
                </a:lnTo>
                <a:lnTo>
                  <a:pt x="5071" y="4408"/>
                </a:lnTo>
                <a:lnTo>
                  <a:pt x="5007" y="4472"/>
                </a:lnTo>
                <a:lnTo>
                  <a:pt x="4964" y="4557"/>
                </a:lnTo>
                <a:lnTo>
                  <a:pt x="4943" y="4600"/>
                </a:lnTo>
                <a:lnTo>
                  <a:pt x="4943" y="4664"/>
                </a:lnTo>
                <a:lnTo>
                  <a:pt x="4986" y="4750"/>
                </a:lnTo>
                <a:lnTo>
                  <a:pt x="5007" y="4900"/>
                </a:lnTo>
                <a:lnTo>
                  <a:pt x="5028" y="4985"/>
                </a:lnTo>
                <a:lnTo>
                  <a:pt x="5050" y="5050"/>
                </a:lnTo>
                <a:lnTo>
                  <a:pt x="5114" y="5092"/>
                </a:lnTo>
                <a:lnTo>
                  <a:pt x="5200" y="5135"/>
                </a:lnTo>
                <a:lnTo>
                  <a:pt x="5307" y="5157"/>
                </a:lnTo>
                <a:lnTo>
                  <a:pt x="5413" y="5157"/>
                </a:lnTo>
                <a:lnTo>
                  <a:pt x="5649" y="5135"/>
                </a:lnTo>
                <a:lnTo>
                  <a:pt x="5820" y="5135"/>
                </a:lnTo>
                <a:lnTo>
                  <a:pt x="5927" y="5157"/>
                </a:lnTo>
                <a:lnTo>
                  <a:pt x="5991" y="5178"/>
                </a:lnTo>
                <a:lnTo>
                  <a:pt x="6055" y="5242"/>
                </a:lnTo>
                <a:lnTo>
                  <a:pt x="6077" y="5306"/>
                </a:lnTo>
                <a:lnTo>
                  <a:pt x="6077" y="5456"/>
                </a:lnTo>
                <a:lnTo>
                  <a:pt x="6077" y="5649"/>
                </a:lnTo>
                <a:lnTo>
                  <a:pt x="6077" y="5756"/>
                </a:lnTo>
                <a:lnTo>
                  <a:pt x="6055" y="5841"/>
                </a:lnTo>
                <a:lnTo>
                  <a:pt x="5991" y="5884"/>
                </a:lnTo>
                <a:lnTo>
                  <a:pt x="5948" y="5927"/>
                </a:lnTo>
                <a:lnTo>
                  <a:pt x="5585" y="5927"/>
                </a:lnTo>
                <a:lnTo>
                  <a:pt x="5413" y="5948"/>
                </a:lnTo>
                <a:lnTo>
                  <a:pt x="5264" y="5970"/>
                </a:lnTo>
                <a:lnTo>
                  <a:pt x="5114" y="6034"/>
                </a:lnTo>
                <a:lnTo>
                  <a:pt x="4986" y="6098"/>
                </a:lnTo>
                <a:lnTo>
                  <a:pt x="4900" y="6183"/>
                </a:lnTo>
                <a:lnTo>
                  <a:pt x="4879" y="6226"/>
                </a:lnTo>
                <a:lnTo>
                  <a:pt x="4857" y="6290"/>
                </a:lnTo>
                <a:lnTo>
                  <a:pt x="4857" y="6355"/>
                </a:lnTo>
                <a:lnTo>
                  <a:pt x="4857" y="6440"/>
                </a:lnTo>
                <a:lnTo>
                  <a:pt x="4900" y="6504"/>
                </a:lnTo>
                <a:lnTo>
                  <a:pt x="4943" y="6590"/>
                </a:lnTo>
                <a:lnTo>
                  <a:pt x="5071" y="6804"/>
                </a:lnTo>
                <a:lnTo>
                  <a:pt x="5221" y="7018"/>
                </a:lnTo>
                <a:lnTo>
                  <a:pt x="5371" y="7189"/>
                </a:lnTo>
                <a:lnTo>
                  <a:pt x="5456" y="7296"/>
                </a:lnTo>
                <a:lnTo>
                  <a:pt x="5478" y="7403"/>
                </a:lnTo>
                <a:lnTo>
                  <a:pt x="5413" y="7489"/>
                </a:lnTo>
                <a:lnTo>
                  <a:pt x="5264" y="7660"/>
                </a:lnTo>
                <a:lnTo>
                  <a:pt x="5114" y="7810"/>
                </a:lnTo>
                <a:lnTo>
                  <a:pt x="5007" y="7895"/>
                </a:lnTo>
                <a:lnTo>
                  <a:pt x="4964" y="7874"/>
                </a:lnTo>
                <a:lnTo>
                  <a:pt x="4900" y="7831"/>
                </a:lnTo>
                <a:lnTo>
                  <a:pt x="4793" y="7681"/>
                </a:lnTo>
                <a:lnTo>
                  <a:pt x="4665" y="7510"/>
                </a:lnTo>
                <a:lnTo>
                  <a:pt x="4622" y="7424"/>
                </a:lnTo>
                <a:lnTo>
                  <a:pt x="4558" y="7382"/>
                </a:lnTo>
                <a:lnTo>
                  <a:pt x="4472" y="7360"/>
                </a:lnTo>
                <a:lnTo>
                  <a:pt x="4386" y="7360"/>
                </a:lnTo>
                <a:lnTo>
                  <a:pt x="4194" y="7403"/>
                </a:lnTo>
                <a:lnTo>
                  <a:pt x="4023" y="7489"/>
                </a:lnTo>
                <a:lnTo>
                  <a:pt x="3873" y="7574"/>
                </a:lnTo>
                <a:lnTo>
                  <a:pt x="3809" y="7660"/>
                </a:lnTo>
                <a:lnTo>
                  <a:pt x="3766" y="7745"/>
                </a:lnTo>
                <a:lnTo>
                  <a:pt x="3766" y="7852"/>
                </a:lnTo>
                <a:lnTo>
                  <a:pt x="3766" y="7938"/>
                </a:lnTo>
                <a:lnTo>
                  <a:pt x="3787" y="8152"/>
                </a:lnTo>
                <a:lnTo>
                  <a:pt x="3787" y="8237"/>
                </a:lnTo>
                <a:lnTo>
                  <a:pt x="3745" y="8344"/>
                </a:lnTo>
                <a:lnTo>
                  <a:pt x="3702" y="8387"/>
                </a:lnTo>
                <a:lnTo>
                  <a:pt x="3659" y="8409"/>
                </a:lnTo>
                <a:lnTo>
                  <a:pt x="3616" y="8430"/>
                </a:lnTo>
                <a:lnTo>
                  <a:pt x="3552" y="8451"/>
                </a:lnTo>
                <a:lnTo>
                  <a:pt x="3488" y="8451"/>
                </a:lnTo>
                <a:lnTo>
                  <a:pt x="3424" y="8430"/>
                </a:lnTo>
                <a:lnTo>
                  <a:pt x="3381" y="8387"/>
                </a:lnTo>
                <a:lnTo>
                  <a:pt x="3338" y="8344"/>
                </a:lnTo>
                <a:lnTo>
                  <a:pt x="3338" y="8259"/>
                </a:lnTo>
                <a:lnTo>
                  <a:pt x="3359" y="8173"/>
                </a:lnTo>
                <a:lnTo>
                  <a:pt x="3445" y="7959"/>
                </a:lnTo>
                <a:lnTo>
                  <a:pt x="3488" y="7852"/>
                </a:lnTo>
                <a:lnTo>
                  <a:pt x="3531" y="7745"/>
                </a:lnTo>
                <a:lnTo>
                  <a:pt x="3531" y="7638"/>
                </a:lnTo>
                <a:lnTo>
                  <a:pt x="3509" y="7574"/>
                </a:lnTo>
                <a:lnTo>
                  <a:pt x="3466" y="7531"/>
                </a:lnTo>
                <a:lnTo>
                  <a:pt x="3424" y="7553"/>
                </a:lnTo>
                <a:lnTo>
                  <a:pt x="3402" y="7596"/>
                </a:lnTo>
                <a:lnTo>
                  <a:pt x="3359" y="7681"/>
                </a:lnTo>
                <a:lnTo>
                  <a:pt x="3317" y="7831"/>
                </a:lnTo>
                <a:lnTo>
                  <a:pt x="3274" y="7938"/>
                </a:lnTo>
                <a:lnTo>
                  <a:pt x="3253" y="8109"/>
                </a:lnTo>
                <a:lnTo>
                  <a:pt x="3188" y="8259"/>
                </a:lnTo>
                <a:lnTo>
                  <a:pt x="3167" y="8323"/>
                </a:lnTo>
                <a:lnTo>
                  <a:pt x="3103" y="8387"/>
                </a:lnTo>
                <a:lnTo>
                  <a:pt x="3039" y="8409"/>
                </a:lnTo>
                <a:lnTo>
                  <a:pt x="2953" y="8409"/>
                </a:lnTo>
                <a:lnTo>
                  <a:pt x="2825" y="8387"/>
                </a:lnTo>
                <a:lnTo>
                  <a:pt x="2803" y="8387"/>
                </a:lnTo>
                <a:lnTo>
                  <a:pt x="2825" y="8366"/>
                </a:lnTo>
                <a:lnTo>
                  <a:pt x="2867" y="8302"/>
                </a:lnTo>
                <a:lnTo>
                  <a:pt x="2953" y="8216"/>
                </a:lnTo>
                <a:lnTo>
                  <a:pt x="2996" y="8066"/>
                </a:lnTo>
                <a:lnTo>
                  <a:pt x="3060" y="7810"/>
                </a:lnTo>
                <a:lnTo>
                  <a:pt x="3081" y="7553"/>
                </a:lnTo>
                <a:lnTo>
                  <a:pt x="3081" y="7467"/>
                </a:lnTo>
                <a:lnTo>
                  <a:pt x="3060" y="7424"/>
                </a:lnTo>
                <a:lnTo>
                  <a:pt x="3017" y="7424"/>
                </a:lnTo>
                <a:lnTo>
                  <a:pt x="2974" y="7489"/>
                </a:lnTo>
                <a:lnTo>
                  <a:pt x="2889" y="7638"/>
                </a:lnTo>
                <a:lnTo>
                  <a:pt x="2846" y="7831"/>
                </a:lnTo>
                <a:lnTo>
                  <a:pt x="2782" y="7938"/>
                </a:lnTo>
                <a:lnTo>
                  <a:pt x="2760" y="7852"/>
                </a:lnTo>
                <a:lnTo>
                  <a:pt x="2739" y="7767"/>
                </a:lnTo>
                <a:lnTo>
                  <a:pt x="2739" y="7681"/>
                </a:lnTo>
                <a:lnTo>
                  <a:pt x="2739" y="7596"/>
                </a:lnTo>
                <a:lnTo>
                  <a:pt x="2696" y="7510"/>
                </a:lnTo>
                <a:lnTo>
                  <a:pt x="2632" y="7446"/>
                </a:lnTo>
                <a:lnTo>
                  <a:pt x="2568" y="7424"/>
                </a:lnTo>
                <a:lnTo>
                  <a:pt x="2504" y="7360"/>
                </a:lnTo>
                <a:lnTo>
                  <a:pt x="2439" y="7296"/>
                </a:lnTo>
                <a:lnTo>
                  <a:pt x="2418" y="7253"/>
                </a:lnTo>
                <a:lnTo>
                  <a:pt x="2439" y="7104"/>
                </a:lnTo>
                <a:lnTo>
                  <a:pt x="2439" y="6975"/>
                </a:lnTo>
                <a:lnTo>
                  <a:pt x="2418" y="6954"/>
                </a:lnTo>
                <a:lnTo>
                  <a:pt x="2354" y="6954"/>
                </a:lnTo>
                <a:lnTo>
                  <a:pt x="2311" y="6997"/>
                </a:lnTo>
                <a:lnTo>
                  <a:pt x="2290" y="7039"/>
                </a:lnTo>
                <a:lnTo>
                  <a:pt x="2226" y="7189"/>
                </a:lnTo>
                <a:lnTo>
                  <a:pt x="2161" y="7339"/>
                </a:lnTo>
                <a:lnTo>
                  <a:pt x="2097" y="7446"/>
                </a:lnTo>
                <a:lnTo>
                  <a:pt x="1969" y="7596"/>
                </a:lnTo>
                <a:lnTo>
                  <a:pt x="1883" y="7660"/>
                </a:lnTo>
                <a:lnTo>
                  <a:pt x="1819" y="7703"/>
                </a:lnTo>
                <a:lnTo>
                  <a:pt x="1755" y="7703"/>
                </a:lnTo>
                <a:lnTo>
                  <a:pt x="1755" y="7660"/>
                </a:lnTo>
                <a:lnTo>
                  <a:pt x="1755" y="7596"/>
                </a:lnTo>
                <a:lnTo>
                  <a:pt x="1776" y="7510"/>
                </a:lnTo>
                <a:lnTo>
                  <a:pt x="1819" y="7382"/>
                </a:lnTo>
                <a:lnTo>
                  <a:pt x="1862" y="7253"/>
                </a:lnTo>
                <a:lnTo>
                  <a:pt x="1862" y="7189"/>
                </a:lnTo>
                <a:lnTo>
                  <a:pt x="1862" y="7146"/>
                </a:lnTo>
                <a:lnTo>
                  <a:pt x="1840" y="7125"/>
                </a:lnTo>
                <a:lnTo>
                  <a:pt x="1798" y="7125"/>
                </a:lnTo>
                <a:lnTo>
                  <a:pt x="1755" y="7189"/>
                </a:lnTo>
                <a:lnTo>
                  <a:pt x="1691" y="7317"/>
                </a:lnTo>
                <a:lnTo>
                  <a:pt x="1669" y="7467"/>
                </a:lnTo>
                <a:lnTo>
                  <a:pt x="1648" y="7638"/>
                </a:lnTo>
                <a:lnTo>
                  <a:pt x="1605" y="7810"/>
                </a:lnTo>
                <a:lnTo>
                  <a:pt x="1584" y="7874"/>
                </a:lnTo>
                <a:lnTo>
                  <a:pt x="1541" y="7917"/>
                </a:lnTo>
                <a:lnTo>
                  <a:pt x="1498" y="7938"/>
                </a:lnTo>
                <a:lnTo>
                  <a:pt x="1434" y="7938"/>
                </a:lnTo>
                <a:lnTo>
                  <a:pt x="1412" y="7917"/>
                </a:lnTo>
                <a:lnTo>
                  <a:pt x="1370" y="7831"/>
                </a:lnTo>
                <a:lnTo>
                  <a:pt x="1370" y="7745"/>
                </a:lnTo>
                <a:lnTo>
                  <a:pt x="1391" y="7510"/>
                </a:lnTo>
                <a:lnTo>
                  <a:pt x="1434" y="7360"/>
                </a:lnTo>
                <a:lnTo>
                  <a:pt x="1455" y="7210"/>
                </a:lnTo>
                <a:lnTo>
                  <a:pt x="1477" y="7082"/>
                </a:lnTo>
                <a:lnTo>
                  <a:pt x="1477" y="7039"/>
                </a:lnTo>
                <a:lnTo>
                  <a:pt x="1434" y="6997"/>
                </a:lnTo>
                <a:lnTo>
                  <a:pt x="1306" y="6997"/>
                </a:lnTo>
                <a:lnTo>
                  <a:pt x="1220" y="7253"/>
                </a:lnTo>
                <a:lnTo>
                  <a:pt x="1156" y="7403"/>
                </a:lnTo>
                <a:lnTo>
                  <a:pt x="1134" y="7467"/>
                </a:lnTo>
                <a:lnTo>
                  <a:pt x="1070" y="7467"/>
                </a:lnTo>
                <a:lnTo>
                  <a:pt x="1049" y="7403"/>
                </a:lnTo>
                <a:lnTo>
                  <a:pt x="1027" y="7339"/>
                </a:lnTo>
                <a:lnTo>
                  <a:pt x="1049" y="7296"/>
                </a:lnTo>
                <a:lnTo>
                  <a:pt x="1070" y="7210"/>
                </a:lnTo>
                <a:lnTo>
                  <a:pt x="1113" y="7146"/>
                </a:lnTo>
                <a:lnTo>
                  <a:pt x="1241" y="7039"/>
                </a:lnTo>
                <a:lnTo>
                  <a:pt x="1370" y="6932"/>
                </a:lnTo>
                <a:lnTo>
                  <a:pt x="1477" y="6825"/>
                </a:lnTo>
                <a:lnTo>
                  <a:pt x="1541" y="6740"/>
                </a:lnTo>
                <a:lnTo>
                  <a:pt x="1562" y="6654"/>
                </a:lnTo>
                <a:lnTo>
                  <a:pt x="1605" y="6526"/>
                </a:lnTo>
                <a:lnTo>
                  <a:pt x="1605" y="6419"/>
                </a:lnTo>
                <a:lnTo>
                  <a:pt x="1605" y="6290"/>
                </a:lnTo>
                <a:lnTo>
                  <a:pt x="1584" y="6183"/>
                </a:lnTo>
                <a:lnTo>
                  <a:pt x="1541" y="6077"/>
                </a:lnTo>
                <a:lnTo>
                  <a:pt x="1477" y="5991"/>
                </a:lnTo>
                <a:lnTo>
                  <a:pt x="1412" y="5948"/>
                </a:lnTo>
                <a:lnTo>
                  <a:pt x="1327" y="5927"/>
                </a:lnTo>
                <a:lnTo>
                  <a:pt x="1241" y="5905"/>
                </a:lnTo>
                <a:lnTo>
                  <a:pt x="1199" y="5863"/>
                </a:lnTo>
                <a:lnTo>
                  <a:pt x="1199" y="5820"/>
                </a:lnTo>
                <a:lnTo>
                  <a:pt x="1199" y="5777"/>
                </a:lnTo>
                <a:lnTo>
                  <a:pt x="1263" y="5713"/>
                </a:lnTo>
                <a:lnTo>
                  <a:pt x="1306" y="5627"/>
                </a:lnTo>
                <a:lnTo>
                  <a:pt x="1327" y="5606"/>
                </a:lnTo>
                <a:lnTo>
                  <a:pt x="1306" y="5563"/>
                </a:lnTo>
                <a:lnTo>
                  <a:pt x="1284" y="5520"/>
                </a:lnTo>
                <a:lnTo>
                  <a:pt x="1263" y="5477"/>
                </a:lnTo>
                <a:lnTo>
                  <a:pt x="1199" y="5477"/>
                </a:lnTo>
                <a:lnTo>
                  <a:pt x="1134" y="5520"/>
                </a:lnTo>
                <a:lnTo>
                  <a:pt x="1070" y="5606"/>
                </a:lnTo>
                <a:lnTo>
                  <a:pt x="942" y="5777"/>
                </a:lnTo>
                <a:lnTo>
                  <a:pt x="878" y="5863"/>
                </a:lnTo>
                <a:lnTo>
                  <a:pt x="835" y="5905"/>
                </a:lnTo>
                <a:lnTo>
                  <a:pt x="749" y="5905"/>
                </a:lnTo>
                <a:lnTo>
                  <a:pt x="749" y="5884"/>
                </a:lnTo>
                <a:lnTo>
                  <a:pt x="771" y="5798"/>
                </a:lnTo>
                <a:lnTo>
                  <a:pt x="792" y="5713"/>
                </a:lnTo>
                <a:lnTo>
                  <a:pt x="899" y="5520"/>
                </a:lnTo>
                <a:lnTo>
                  <a:pt x="920" y="5435"/>
                </a:lnTo>
                <a:lnTo>
                  <a:pt x="920" y="5392"/>
                </a:lnTo>
                <a:lnTo>
                  <a:pt x="899" y="5370"/>
                </a:lnTo>
                <a:lnTo>
                  <a:pt x="749" y="5370"/>
                </a:lnTo>
                <a:lnTo>
                  <a:pt x="664" y="5349"/>
                </a:lnTo>
                <a:lnTo>
                  <a:pt x="578" y="5328"/>
                </a:lnTo>
                <a:lnTo>
                  <a:pt x="514" y="5306"/>
                </a:lnTo>
                <a:lnTo>
                  <a:pt x="492" y="5306"/>
                </a:lnTo>
                <a:lnTo>
                  <a:pt x="471" y="5263"/>
                </a:lnTo>
                <a:lnTo>
                  <a:pt x="471" y="5242"/>
                </a:lnTo>
                <a:lnTo>
                  <a:pt x="535" y="5199"/>
                </a:lnTo>
                <a:lnTo>
                  <a:pt x="621" y="5178"/>
                </a:lnTo>
                <a:lnTo>
                  <a:pt x="1027" y="5178"/>
                </a:lnTo>
                <a:lnTo>
                  <a:pt x="1177" y="5199"/>
                </a:lnTo>
                <a:lnTo>
                  <a:pt x="1284" y="5199"/>
                </a:lnTo>
                <a:lnTo>
                  <a:pt x="1370" y="5178"/>
                </a:lnTo>
                <a:lnTo>
                  <a:pt x="1455" y="5135"/>
                </a:lnTo>
                <a:lnTo>
                  <a:pt x="1498" y="5092"/>
                </a:lnTo>
                <a:lnTo>
                  <a:pt x="1541" y="5028"/>
                </a:lnTo>
                <a:lnTo>
                  <a:pt x="1562" y="4964"/>
                </a:lnTo>
                <a:lnTo>
                  <a:pt x="1562" y="4750"/>
                </a:lnTo>
                <a:lnTo>
                  <a:pt x="1562" y="4643"/>
                </a:lnTo>
                <a:lnTo>
                  <a:pt x="1584" y="4536"/>
                </a:lnTo>
                <a:lnTo>
                  <a:pt x="1605" y="4343"/>
                </a:lnTo>
                <a:lnTo>
                  <a:pt x="1584" y="4258"/>
                </a:lnTo>
                <a:lnTo>
                  <a:pt x="1541" y="4194"/>
                </a:lnTo>
                <a:lnTo>
                  <a:pt x="1434" y="4065"/>
                </a:lnTo>
                <a:lnTo>
                  <a:pt x="1263" y="3937"/>
                </a:lnTo>
                <a:lnTo>
                  <a:pt x="1199" y="3894"/>
                </a:lnTo>
                <a:lnTo>
                  <a:pt x="1156" y="3830"/>
                </a:lnTo>
                <a:lnTo>
                  <a:pt x="1134" y="3787"/>
                </a:lnTo>
                <a:lnTo>
                  <a:pt x="1156" y="3723"/>
                </a:lnTo>
                <a:lnTo>
                  <a:pt x="1199" y="3659"/>
                </a:lnTo>
                <a:lnTo>
                  <a:pt x="1284" y="3552"/>
                </a:lnTo>
                <a:lnTo>
                  <a:pt x="1370" y="3509"/>
                </a:lnTo>
                <a:lnTo>
                  <a:pt x="1434" y="3488"/>
                </a:lnTo>
                <a:lnTo>
                  <a:pt x="1498" y="3488"/>
                </a:lnTo>
                <a:lnTo>
                  <a:pt x="1541" y="3530"/>
                </a:lnTo>
                <a:lnTo>
                  <a:pt x="1626" y="3637"/>
                </a:lnTo>
                <a:lnTo>
                  <a:pt x="1691" y="3702"/>
                </a:lnTo>
                <a:lnTo>
                  <a:pt x="1755" y="3766"/>
                </a:lnTo>
                <a:lnTo>
                  <a:pt x="1883" y="3830"/>
                </a:lnTo>
                <a:lnTo>
                  <a:pt x="2012" y="3873"/>
                </a:lnTo>
                <a:lnTo>
                  <a:pt x="2161" y="3894"/>
                </a:lnTo>
                <a:lnTo>
                  <a:pt x="2226" y="3873"/>
                </a:lnTo>
                <a:lnTo>
                  <a:pt x="2268" y="3830"/>
                </a:lnTo>
                <a:lnTo>
                  <a:pt x="2375" y="3744"/>
                </a:lnTo>
                <a:lnTo>
                  <a:pt x="2439" y="3702"/>
                </a:lnTo>
                <a:lnTo>
                  <a:pt x="2525" y="3680"/>
                </a:lnTo>
                <a:lnTo>
                  <a:pt x="2632" y="3659"/>
                </a:lnTo>
                <a:lnTo>
                  <a:pt x="2675" y="3637"/>
                </a:lnTo>
                <a:lnTo>
                  <a:pt x="2739" y="3616"/>
                </a:lnTo>
                <a:lnTo>
                  <a:pt x="2782" y="3530"/>
                </a:lnTo>
                <a:lnTo>
                  <a:pt x="2782" y="3445"/>
                </a:lnTo>
                <a:lnTo>
                  <a:pt x="2782" y="3359"/>
                </a:lnTo>
                <a:lnTo>
                  <a:pt x="2782" y="3252"/>
                </a:lnTo>
                <a:lnTo>
                  <a:pt x="2739" y="3038"/>
                </a:lnTo>
                <a:lnTo>
                  <a:pt x="2718" y="2931"/>
                </a:lnTo>
                <a:lnTo>
                  <a:pt x="2718" y="2846"/>
                </a:lnTo>
                <a:lnTo>
                  <a:pt x="2760" y="2760"/>
                </a:lnTo>
                <a:lnTo>
                  <a:pt x="2825" y="2717"/>
                </a:lnTo>
                <a:lnTo>
                  <a:pt x="2889" y="2675"/>
                </a:lnTo>
                <a:close/>
                <a:moveTo>
                  <a:pt x="3274" y="2268"/>
                </a:moveTo>
                <a:lnTo>
                  <a:pt x="3081" y="2289"/>
                </a:lnTo>
                <a:lnTo>
                  <a:pt x="2846" y="2311"/>
                </a:lnTo>
                <a:lnTo>
                  <a:pt x="2718" y="2332"/>
                </a:lnTo>
                <a:lnTo>
                  <a:pt x="2546" y="2418"/>
                </a:lnTo>
                <a:lnTo>
                  <a:pt x="2418" y="2503"/>
                </a:lnTo>
                <a:lnTo>
                  <a:pt x="2375" y="2568"/>
                </a:lnTo>
                <a:lnTo>
                  <a:pt x="2333" y="2632"/>
                </a:lnTo>
                <a:lnTo>
                  <a:pt x="2290" y="2696"/>
                </a:lnTo>
                <a:lnTo>
                  <a:pt x="2290" y="2782"/>
                </a:lnTo>
                <a:lnTo>
                  <a:pt x="2311" y="2974"/>
                </a:lnTo>
                <a:lnTo>
                  <a:pt x="2333" y="3209"/>
                </a:lnTo>
                <a:lnTo>
                  <a:pt x="2333" y="3338"/>
                </a:lnTo>
                <a:lnTo>
                  <a:pt x="2311" y="3423"/>
                </a:lnTo>
                <a:lnTo>
                  <a:pt x="2290" y="3445"/>
                </a:lnTo>
                <a:lnTo>
                  <a:pt x="2247" y="3466"/>
                </a:lnTo>
                <a:lnTo>
                  <a:pt x="2161" y="3466"/>
                </a:lnTo>
                <a:lnTo>
                  <a:pt x="2097" y="3402"/>
                </a:lnTo>
                <a:lnTo>
                  <a:pt x="2012" y="3338"/>
                </a:lnTo>
                <a:lnTo>
                  <a:pt x="1969" y="3231"/>
                </a:lnTo>
                <a:lnTo>
                  <a:pt x="1926" y="3124"/>
                </a:lnTo>
                <a:lnTo>
                  <a:pt x="1840" y="2910"/>
                </a:lnTo>
                <a:lnTo>
                  <a:pt x="1798" y="2824"/>
                </a:lnTo>
                <a:lnTo>
                  <a:pt x="1733" y="2739"/>
                </a:lnTo>
                <a:lnTo>
                  <a:pt x="1648" y="2696"/>
                </a:lnTo>
                <a:lnTo>
                  <a:pt x="1562" y="2696"/>
                </a:lnTo>
                <a:lnTo>
                  <a:pt x="1477" y="2717"/>
                </a:lnTo>
                <a:lnTo>
                  <a:pt x="1391" y="2760"/>
                </a:lnTo>
                <a:lnTo>
                  <a:pt x="1241" y="2910"/>
                </a:lnTo>
                <a:lnTo>
                  <a:pt x="1113" y="3060"/>
                </a:lnTo>
                <a:lnTo>
                  <a:pt x="942" y="3188"/>
                </a:lnTo>
                <a:lnTo>
                  <a:pt x="771" y="3359"/>
                </a:lnTo>
                <a:lnTo>
                  <a:pt x="685" y="3466"/>
                </a:lnTo>
                <a:lnTo>
                  <a:pt x="599" y="3552"/>
                </a:lnTo>
                <a:lnTo>
                  <a:pt x="557" y="3659"/>
                </a:lnTo>
                <a:lnTo>
                  <a:pt x="557" y="3744"/>
                </a:lnTo>
                <a:lnTo>
                  <a:pt x="578" y="3851"/>
                </a:lnTo>
                <a:lnTo>
                  <a:pt x="621" y="3937"/>
                </a:lnTo>
                <a:lnTo>
                  <a:pt x="749" y="4108"/>
                </a:lnTo>
                <a:lnTo>
                  <a:pt x="899" y="4279"/>
                </a:lnTo>
                <a:lnTo>
                  <a:pt x="963" y="4365"/>
                </a:lnTo>
                <a:lnTo>
                  <a:pt x="1027" y="4450"/>
                </a:lnTo>
                <a:lnTo>
                  <a:pt x="1049" y="4536"/>
                </a:lnTo>
                <a:lnTo>
                  <a:pt x="1070" y="4643"/>
                </a:lnTo>
                <a:lnTo>
                  <a:pt x="1070" y="4750"/>
                </a:lnTo>
                <a:lnTo>
                  <a:pt x="1049" y="4793"/>
                </a:lnTo>
                <a:lnTo>
                  <a:pt x="1027" y="4836"/>
                </a:lnTo>
                <a:lnTo>
                  <a:pt x="942" y="4878"/>
                </a:lnTo>
                <a:lnTo>
                  <a:pt x="878" y="4900"/>
                </a:lnTo>
                <a:lnTo>
                  <a:pt x="685" y="4878"/>
                </a:lnTo>
                <a:lnTo>
                  <a:pt x="535" y="4878"/>
                </a:lnTo>
                <a:lnTo>
                  <a:pt x="343" y="4857"/>
                </a:lnTo>
                <a:lnTo>
                  <a:pt x="150" y="4857"/>
                </a:lnTo>
                <a:lnTo>
                  <a:pt x="86" y="4900"/>
                </a:lnTo>
                <a:lnTo>
                  <a:pt x="43" y="4943"/>
                </a:lnTo>
                <a:lnTo>
                  <a:pt x="0" y="5028"/>
                </a:lnTo>
                <a:lnTo>
                  <a:pt x="0" y="5114"/>
                </a:lnTo>
                <a:lnTo>
                  <a:pt x="0" y="5370"/>
                </a:lnTo>
                <a:lnTo>
                  <a:pt x="43" y="5798"/>
                </a:lnTo>
                <a:lnTo>
                  <a:pt x="86" y="6012"/>
                </a:lnTo>
                <a:lnTo>
                  <a:pt x="107" y="6119"/>
                </a:lnTo>
                <a:lnTo>
                  <a:pt x="150" y="6205"/>
                </a:lnTo>
                <a:lnTo>
                  <a:pt x="214" y="6269"/>
                </a:lnTo>
                <a:lnTo>
                  <a:pt x="279" y="6312"/>
                </a:lnTo>
                <a:lnTo>
                  <a:pt x="385" y="6333"/>
                </a:lnTo>
                <a:lnTo>
                  <a:pt x="492" y="6333"/>
                </a:lnTo>
                <a:lnTo>
                  <a:pt x="835" y="6290"/>
                </a:lnTo>
                <a:lnTo>
                  <a:pt x="1027" y="6269"/>
                </a:lnTo>
                <a:lnTo>
                  <a:pt x="1113" y="6269"/>
                </a:lnTo>
                <a:lnTo>
                  <a:pt x="1156" y="6290"/>
                </a:lnTo>
                <a:lnTo>
                  <a:pt x="1220" y="6355"/>
                </a:lnTo>
                <a:lnTo>
                  <a:pt x="1241" y="6419"/>
                </a:lnTo>
                <a:lnTo>
                  <a:pt x="1241" y="6504"/>
                </a:lnTo>
                <a:lnTo>
                  <a:pt x="1220" y="6569"/>
                </a:lnTo>
                <a:lnTo>
                  <a:pt x="1177" y="6633"/>
                </a:lnTo>
                <a:lnTo>
                  <a:pt x="1134" y="6718"/>
                </a:lnTo>
                <a:lnTo>
                  <a:pt x="985" y="6868"/>
                </a:lnTo>
                <a:lnTo>
                  <a:pt x="685" y="7168"/>
                </a:lnTo>
                <a:lnTo>
                  <a:pt x="557" y="7317"/>
                </a:lnTo>
                <a:lnTo>
                  <a:pt x="535" y="7382"/>
                </a:lnTo>
                <a:lnTo>
                  <a:pt x="514" y="7446"/>
                </a:lnTo>
                <a:lnTo>
                  <a:pt x="535" y="7531"/>
                </a:lnTo>
                <a:lnTo>
                  <a:pt x="557" y="7638"/>
                </a:lnTo>
                <a:lnTo>
                  <a:pt x="621" y="7724"/>
                </a:lnTo>
                <a:lnTo>
                  <a:pt x="706" y="7831"/>
                </a:lnTo>
                <a:lnTo>
                  <a:pt x="878" y="8002"/>
                </a:lnTo>
                <a:lnTo>
                  <a:pt x="1027" y="8131"/>
                </a:lnTo>
                <a:lnTo>
                  <a:pt x="1177" y="8280"/>
                </a:lnTo>
                <a:lnTo>
                  <a:pt x="1241" y="8344"/>
                </a:lnTo>
                <a:lnTo>
                  <a:pt x="1306" y="8387"/>
                </a:lnTo>
                <a:lnTo>
                  <a:pt x="1370" y="8409"/>
                </a:lnTo>
                <a:lnTo>
                  <a:pt x="1455" y="8409"/>
                </a:lnTo>
                <a:lnTo>
                  <a:pt x="1541" y="8387"/>
                </a:lnTo>
                <a:lnTo>
                  <a:pt x="1626" y="8344"/>
                </a:lnTo>
                <a:lnTo>
                  <a:pt x="1776" y="8216"/>
                </a:lnTo>
                <a:lnTo>
                  <a:pt x="1926" y="8066"/>
                </a:lnTo>
                <a:lnTo>
                  <a:pt x="2076" y="7938"/>
                </a:lnTo>
                <a:lnTo>
                  <a:pt x="2161" y="7895"/>
                </a:lnTo>
                <a:lnTo>
                  <a:pt x="2247" y="7852"/>
                </a:lnTo>
                <a:lnTo>
                  <a:pt x="2375" y="7852"/>
                </a:lnTo>
                <a:lnTo>
                  <a:pt x="2397" y="7917"/>
                </a:lnTo>
                <a:lnTo>
                  <a:pt x="2397" y="7959"/>
                </a:lnTo>
                <a:lnTo>
                  <a:pt x="2375" y="8109"/>
                </a:lnTo>
                <a:lnTo>
                  <a:pt x="2375" y="8173"/>
                </a:lnTo>
                <a:lnTo>
                  <a:pt x="2375" y="8237"/>
                </a:lnTo>
                <a:lnTo>
                  <a:pt x="2397" y="8323"/>
                </a:lnTo>
                <a:lnTo>
                  <a:pt x="2439" y="8387"/>
                </a:lnTo>
                <a:lnTo>
                  <a:pt x="2504" y="8473"/>
                </a:lnTo>
                <a:lnTo>
                  <a:pt x="2525" y="8558"/>
                </a:lnTo>
                <a:lnTo>
                  <a:pt x="2546" y="8623"/>
                </a:lnTo>
                <a:lnTo>
                  <a:pt x="2546" y="8687"/>
                </a:lnTo>
                <a:lnTo>
                  <a:pt x="2546" y="8772"/>
                </a:lnTo>
                <a:lnTo>
                  <a:pt x="2589" y="8815"/>
                </a:lnTo>
                <a:lnTo>
                  <a:pt x="2653" y="8879"/>
                </a:lnTo>
                <a:lnTo>
                  <a:pt x="2739" y="8901"/>
                </a:lnTo>
                <a:lnTo>
                  <a:pt x="2974" y="8922"/>
                </a:lnTo>
                <a:lnTo>
                  <a:pt x="3210" y="8922"/>
                </a:lnTo>
                <a:lnTo>
                  <a:pt x="3402" y="8901"/>
                </a:lnTo>
                <a:lnTo>
                  <a:pt x="3745" y="8901"/>
                </a:lnTo>
                <a:lnTo>
                  <a:pt x="3830" y="8879"/>
                </a:lnTo>
                <a:lnTo>
                  <a:pt x="3916" y="8837"/>
                </a:lnTo>
                <a:lnTo>
                  <a:pt x="3980" y="8772"/>
                </a:lnTo>
                <a:lnTo>
                  <a:pt x="4023" y="8687"/>
                </a:lnTo>
                <a:lnTo>
                  <a:pt x="4044" y="8580"/>
                </a:lnTo>
                <a:lnTo>
                  <a:pt x="4044" y="8430"/>
                </a:lnTo>
                <a:lnTo>
                  <a:pt x="4023" y="8237"/>
                </a:lnTo>
                <a:lnTo>
                  <a:pt x="4023" y="8066"/>
                </a:lnTo>
                <a:lnTo>
                  <a:pt x="4044" y="7981"/>
                </a:lnTo>
                <a:lnTo>
                  <a:pt x="4066" y="7938"/>
                </a:lnTo>
                <a:lnTo>
                  <a:pt x="4151" y="7895"/>
                </a:lnTo>
                <a:lnTo>
                  <a:pt x="4365" y="7895"/>
                </a:lnTo>
                <a:lnTo>
                  <a:pt x="4451" y="7917"/>
                </a:lnTo>
                <a:lnTo>
                  <a:pt x="4515" y="7959"/>
                </a:lnTo>
                <a:lnTo>
                  <a:pt x="4579" y="8024"/>
                </a:lnTo>
                <a:lnTo>
                  <a:pt x="4707" y="8216"/>
                </a:lnTo>
                <a:lnTo>
                  <a:pt x="4750" y="8302"/>
                </a:lnTo>
                <a:lnTo>
                  <a:pt x="4814" y="8387"/>
                </a:lnTo>
                <a:lnTo>
                  <a:pt x="4900" y="8430"/>
                </a:lnTo>
                <a:lnTo>
                  <a:pt x="4986" y="8473"/>
                </a:lnTo>
                <a:lnTo>
                  <a:pt x="5093" y="8451"/>
                </a:lnTo>
                <a:lnTo>
                  <a:pt x="5157" y="8409"/>
                </a:lnTo>
                <a:lnTo>
                  <a:pt x="5242" y="8366"/>
                </a:lnTo>
                <a:lnTo>
                  <a:pt x="5307" y="8280"/>
                </a:lnTo>
                <a:lnTo>
                  <a:pt x="5435" y="8131"/>
                </a:lnTo>
                <a:lnTo>
                  <a:pt x="5563" y="7981"/>
                </a:lnTo>
                <a:lnTo>
                  <a:pt x="5820" y="7681"/>
                </a:lnTo>
                <a:lnTo>
                  <a:pt x="5884" y="7596"/>
                </a:lnTo>
                <a:lnTo>
                  <a:pt x="5927" y="7531"/>
                </a:lnTo>
                <a:lnTo>
                  <a:pt x="5948" y="7446"/>
                </a:lnTo>
                <a:lnTo>
                  <a:pt x="5948" y="7360"/>
                </a:lnTo>
                <a:lnTo>
                  <a:pt x="5927" y="7253"/>
                </a:lnTo>
                <a:lnTo>
                  <a:pt x="5863" y="7168"/>
                </a:lnTo>
                <a:lnTo>
                  <a:pt x="5713" y="6975"/>
                </a:lnTo>
                <a:lnTo>
                  <a:pt x="5563" y="6783"/>
                </a:lnTo>
                <a:lnTo>
                  <a:pt x="5413" y="6611"/>
                </a:lnTo>
                <a:lnTo>
                  <a:pt x="5371" y="6526"/>
                </a:lnTo>
                <a:lnTo>
                  <a:pt x="5371" y="6483"/>
                </a:lnTo>
                <a:lnTo>
                  <a:pt x="5371" y="6440"/>
                </a:lnTo>
                <a:lnTo>
                  <a:pt x="5392" y="6419"/>
                </a:lnTo>
                <a:lnTo>
                  <a:pt x="5499" y="6397"/>
                </a:lnTo>
                <a:lnTo>
                  <a:pt x="5649" y="6397"/>
                </a:lnTo>
                <a:lnTo>
                  <a:pt x="5841" y="6419"/>
                </a:lnTo>
                <a:lnTo>
                  <a:pt x="6098" y="6397"/>
                </a:lnTo>
                <a:lnTo>
                  <a:pt x="6227" y="6397"/>
                </a:lnTo>
                <a:lnTo>
                  <a:pt x="6334" y="6355"/>
                </a:lnTo>
                <a:lnTo>
                  <a:pt x="6419" y="6312"/>
                </a:lnTo>
                <a:lnTo>
                  <a:pt x="6483" y="6248"/>
                </a:lnTo>
                <a:lnTo>
                  <a:pt x="6505" y="6162"/>
                </a:lnTo>
                <a:lnTo>
                  <a:pt x="6526" y="6077"/>
                </a:lnTo>
                <a:lnTo>
                  <a:pt x="6526" y="5884"/>
                </a:lnTo>
                <a:lnTo>
                  <a:pt x="6505" y="5670"/>
                </a:lnTo>
                <a:lnTo>
                  <a:pt x="6483" y="5499"/>
                </a:lnTo>
                <a:lnTo>
                  <a:pt x="6505" y="5306"/>
                </a:lnTo>
                <a:lnTo>
                  <a:pt x="6547" y="5114"/>
                </a:lnTo>
                <a:lnTo>
                  <a:pt x="6526" y="5028"/>
                </a:lnTo>
                <a:lnTo>
                  <a:pt x="6505" y="4964"/>
                </a:lnTo>
                <a:lnTo>
                  <a:pt x="6462" y="4900"/>
                </a:lnTo>
                <a:lnTo>
                  <a:pt x="6376" y="4857"/>
                </a:lnTo>
                <a:lnTo>
                  <a:pt x="6184" y="4814"/>
                </a:lnTo>
                <a:lnTo>
                  <a:pt x="5970" y="4771"/>
                </a:lnTo>
                <a:lnTo>
                  <a:pt x="5563" y="4771"/>
                </a:lnTo>
                <a:lnTo>
                  <a:pt x="5456" y="4750"/>
                </a:lnTo>
                <a:lnTo>
                  <a:pt x="5392" y="4750"/>
                </a:lnTo>
                <a:lnTo>
                  <a:pt x="5371" y="4729"/>
                </a:lnTo>
                <a:lnTo>
                  <a:pt x="5371" y="4686"/>
                </a:lnTo>
                <a:lnTo>
                  <a:pt x="5456" y="4600"/>
                </a:lnTo>
                <a:lnTo>
                  <a:pt x="5585" y="4472"/>
                </a:lnTo>
                <a:lnTo>
                  <a:pt x="5713" y="4365"/>
                </a:lnTo>
                <a:lnTo>
                  <a:pt x="5820" y="4236"/>
                </a:lnTo>
                <a:lnTo>
                  <a:pt x="5863" y="4172"/>
                </a:lnTo>
                <a:lnTo>
                  <a:pt x="5906" y="4087"/>
                </a:lnTo>
                <a:lnTo>
                  <a:pt x="5906" y="4001"/>
                </a:lnTo>
                <a:lnTo>
                  <a:pt x="5906" y="3916"/>
                </a:lnTo>
                <a:lnTo>
                  <a:pt x="5884" y="3830"/>
                </a:lnTo>
                <a:lnTo>
                  <a:pt x="5841" y="3723"/>
                </a:lnTo>
                <a:lnTo>
                  <a:pt x="5713" y="3552"/>
                </a:lnTo>
                <a:lnTo>
                  <a:pt x="5435" y="3252"/>
                </a:lnTo>
                <a:lnTo>
                  <a:pt x="5221" y="2996"/>
                </a:lnTo>
                <a:lnTo>
                  <a:pt x="5093" y="2889"/>
                </a:lnTo>
                <a:lnTo>
                  <a:pt x="5028" y="2846"/>
                </a:lnTo>
                <a:lnTo>
                  <a:pt x="4943" y="2824"/>
                </a:lnTo>
                <a:lnTo>
                  <a:pt x="4857" y="2824"/>
                </a:lnTo>
                <a:lnTo>
                  <a:pt x="4772" y="2867"/>
                </a:lnTo>
                <a:lnTo>
                  <a:pt x="4707" y="2931"/>
                </a:lnTo>
                <a:lnTo>
                  <a:pt x="4622" y="2996"/>
                </a:lnTo>
                <a:lnTo>
                  <a:pt x="4493" y="3167"/>
                </a:lnTo>
                <a:lnTo>
                  <a:pt x="4386" y="3316"/>
                </a:lnTo>
                <a:lnTo>
                  <a:pt x="4322" y="3381"/>
                </a:lnTo>
                <a:lnTo>
                  <a:pt x="4258" y="3423"/>
                </a:lnTo>
                <a:lnTo>
                  <a:pt x="4194" y="3423"/>
                </a:lnTo>
                <a:lnTo>
                  <a:pt x="4151" y="3402"/>
                </a:lnTo>
                <a:lnTo>
                  <a:pt x="4108" y="3359"/>
                </a:lnTo>
                <a:lnTo>
                  <a:pt x="4087" y="3295"/>
                </a:lnTo>
                <a:lnTo>
                  <a:pt x="4066" y="3145"/>
                </a:lnTo>
                <a:lnTo>
                  <a:pt x="4066" y="2953"/>
                </a:lnTo>
                <a:lnTo>
                  <a:pt x="4087" y="2739"/>
                </a:lnTo>
                <a:lnTo>
                  <a:pt x="4087" y="2632"/>
                </a:lnTo>
                <a:lnTo>
                  <a:pt x="4087" y="2525"/>
                </a:lnTo>
                <a:lnTo>
                  <a:pt x="4044" y="2439"/>
                </a:lnTo>
                <a:lnTo>
                  <a:pt x="4001" y="2354"/>
                </a:lnTo>
                <a:lnTo>
                  <a:pt x="3959" y="2311"/>
                </a:lnTo>
                <a:lnTo>
                  <a:pt x="3873" y="2289"/>
                </a:lnTo>
                <a:lnTo>
                  <a:pt x="3702" y="22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B9F0DF7E-C2AD-4DBE-82B5-03E35A4397F3}"/>
              </a:ext>
            </a:extLst>
          </p:cNvPr>
          <p:cNvSpPr/>
          <p:nvPr/>
        </p:nvSpPr>
        <p:spPr>
          <a:xfrm>
            <a:off x="8858426" y="1930083"/>
            <a:ext cx="22733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Valorizzare l’acquisizione di nuove competenze al fine del loro riconoscimento e della spendibilità.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99988848-AB12-47F4-844D-980D06F7D039}"/>
              </a:ext>
            </a:extLst>
          </p:cNvPr>
          <p:cNvSpPr/>
          <p:nvPr/>
        </p:nvSpPr>
        <p:spPr>
          <a:xfrm>
            <a:off x="8776607" y="4800058"/>
            <a:ext cx="216625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itolo 38">
            <a:extLst>
              <a:ext uri="{FF2B5EF4-FFF2-40B4-BE49-F238E27FC236}">
                <a16:creationId xmlns:a16="http://schemas.microsoft.com/office/drawing/2014/main" id="{6A5F2E3B-F434-45A4-BC68-8E1E60243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6364" y="4151739"/>
            <a:ext cx="2273299" cy="974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>
                <a:solidFill>
                  <a:schemeClr val="tx1"/>
                </a:solidFill>
              </a:rPr>
              <a:t>Contrastare</a:t>
            </a:r>
            <a:r>
              <a:rPr lang="en-GB" sz="1600" dirty="0">
                <a:solidFill>
                  <a:schemeClr val="tx1"/>
                </a:solidFill>
              </a:rPr>
              <a:t> e </a:t>
            </a:r>
            <a:r>
              <a:rPr lang="en-GB" sz="1600" dirty="0" err="1">
                <a:solidFill>
                  <a:schemeClr val="tx1"/>
                </a:solidFill>
              </a:rPr>
              <a:t>prevenire</a:t>
            </a:r>
            <a:r>
              <a:rPr lang="en-GB" sz="1600" dirty="0">
                <a:solidFill>
                  <a:schemeClr val="tx1"/>
                </a:solidFill>
              </a:rPr>
              <a:t> la </a:t>
            </a:r>
            <a:r>
              <a:rPr lang="en-GB" sz="1600" dirty="0" err="1">
                <a:solidFill>
                  <a:schemeClr val="tx1"/>
                </a:solidFill>
              </a:rPr>
              <a:t>dispersione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scolastica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br>
              <a:rPr lang="en-GB" sz="1200" dirty="0">
                <a:solidFill>
                  <a:schemeClr val="tx1"/>
                </a:solidFill>
              </a:rPr>
            </a:b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6B3B4039-C9C3-40CD-96D9-0946D8944C46}"/>
              </a:ext>
            </a:extLst>
          </p:cNvPr>
          <p:cNvSpPr/>
          <p:nvPr/>
        </p:nvSpPr>
        <p:spPr>
          <a:xfrm>
            <a:off x="7120314" y="785101"/>
            <a:ext cx="2323866" cy="546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Fornire occasioni per l’acquisire competenze richieste dal mercato del lavoro locale</a:t>
            </a:r>
          </a:p>
        </p:txBody>
      </p:sp>
      <p:sp>
        <p:nvSpPr>
          <p:cNvPr id="44" name="Rettangolo 43">
            <a:extLst>
              <a:ext uri="{FF2B5EF4-FFF2-40B4-BE49-F238E27FC236}">
                <a16:creationId xmlns:a16="http://schemas.microsoft.com/office/drawing/2014/main" id="{722E48A9-296E-49FE-AD3F-CAA5A7BF1AA6}"/>
              </a:ext>
            </a:extLst>
          </p:cNvPr>
          <p:cNvSpPr/>
          <p:nvPr/>
        </p:nvSpPr>
        <p:spPr>
          <a:xfrm>
            <a:off x="8588747" y="4162143"/>
            <a:ext cx="2841415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Avvicinare i giovani alle amministrazioni locali e alla cittadinanza attiva.</a:t>
            </a:r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3B2CD5E1-5C0E-480C-BC39-2B0B8BD64369}"/>
              </a:ext>
            </a:extLst>
          </p:cNvPr>
          <p:cNvSpPr/>
          <p:nvPr/>
        </p:nvSpPr>
        <p:spPr>
          <a:xfrm>
            <a:off x="1132137" y="1462063"/>
            <a:ext cx="2273300" cy="1404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Favorire lo sviluppo dell’occupabilità ed evitare l’innesco di derive verso forme lavorative dequalificate e situazioni di marginalizzazione.</a:t>
            </a:r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86B67026-4147-437E-91A7-C8B73C0F610B}"/>
              </a:ext>
            </a:extLst>
          </p:cNvPr>
          <p:cNvSpPr/>
          <p:nvPr/>
        </p:nvSpPr>
        <p:spPr>
          <a:xfrm>
            <a:off x="3093721" y="5425631"/>
            <a:ext cx="2047931" cy="546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>
                <a:solidFill>
                  <a:schemeClr val="tx1"/>
                </a:solidFill>
              </a:rPr>
              <a:t>Inclusione</a:t>
            </a:r>
            <a:r>
              <a:rPr lang="en-GB" sz="1600" dirty="0">
                <a:solidFill>
                  <a:schemeClr val="tx1"/>
                </a:solidFill>
              </a:rPr>
              <a:t> socio-</a:t>
            </a:r>
            <a:r>
              <a:rPr lang="en-GB" sz="1600" dirty="0" err="1">
                <a:solidFill>
                  <a:schemeClr val="tx1"/>
                </a:solidFill>
              </a:rPr>
              <a:t>lavorativa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0" name="Rettangolo con angoli arrotondati 49">
            <a:extLst>
              <a:ext uri="{FF2B5EF4-FFF2-40B4-BE49-F238E27FC236}">
                <a16:creationId xmlns:a16="http://schemas.microsoft.com/office/drawing/2014/main" id="{FB3A3661-FD51-4A1E-839B-47CA90BD99EF}"/>
              </a:ext>
            </a:extLst>
          </p:cNvPr>
          <p:cNvSpPr/>
          <p:nvPr/>
        </p:nvSpPr>
        <p:spPr>
          <a:xfrm>
            <a:off x="5285232" y="2795632"/>
            <a:ext cx="1041058" cy="2468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</a:rPr>
              <a:t>CAPAC - RL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1" name="Rettangolo con angoli arrotondati 50">
            <a:extLst>
              <a:ext uri="{FF2B5EF4-FFF2-40B4-BE49-F238E27FC236}">
                <a16:creationId xmlns:a16="http://schemas.microsoft.com/office/drawing/2014/main" id="{317636AA-0732-40E7-9681-C5DBFDD39C5A}"/>
              </a:ext>
            </a:extLst>
          </p:cNvPr>
          <p:cNvSpPr/>
          <p:nvPr/>
        </p:nvSpPr>
        <p:spPr>
          <a:xfrm>
            <a:off x="5258195" y="3668862"/>
            <a:ext cx="1365003" cy="4872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</a:rPr>
              <a:t>PROT. RL/USR/CPIA - RL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2" name="Rettangolo con angoli arrotondati 51">
            <a:extLst>
              <a:ext uri="{FF2B5EF4-FFF2-40B4-BE49-F238E27FC236}">
                <a16:creationId xmlns:a16="http://schemas.microsoft.com/office/drawing/2014/main" id="{E04D717E-7BFA-43DB-B2DB-138B0E9E1F03}"/>
              </a:ext>
            </a:extLst>
          </p:cNvPr>
          <p:cNvSpPr/>
          <p:nvPr/>
        </p:nvSpPr>
        <p:spPr>
          <a:xfrm>
            <a:off x="6252333" y="2206244"/>
            <a:ext cx="1041057" cy="562185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</a:rPr>
              <a:t>PROT. FONDIMPRESA -RL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3" name="Rettangolo con angoli arrotondati 52">
            <a:extLst>
              <a:ext uri="{FF2B5EF4-FFF2-40B4-BE49-F238E27FC236}">
                <a16:creationId xmlns:a16="http://schemas.microsoft.com/office/drawing/2014/main" id="{6A636711-7AD6-4DBF-BA2C-4955583092AD}"/>
              </a:ext>
            </a:extLst>
          </p:cNvPr>
          <p:cNvSpPr/>
          <p:nvPr/>
        </p:nvSpPr>
        <p:spPr>
          <a:xfrm>
            <a:off x="6779957" y="3284807"/>
            <a:ext cx="1061366" cy="275712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</a:rPr>
              <a:t>ANCILAB-RL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4" name="Rettangolo con angoli arrotondati 53">
            <a:extLst>
              <a:ext uri="{FF2B5EF4-FFF2-40B4-BE49-F238E27FC236}">
                <a16:creationId xmlns:a16="http://schemas.microsoft.com/office/drawing/2014/main" id="{29A26987-E63D-4B39-BEAB-418B5629DAA3}"/>
              </a:ext>
            </a:extLst>
          </p:cNvPr>
          <p:cNvSpPr/>
          <p:nvPr/>
        </p:nvSpPr>
        <p:spPr>
          <a:xfrm>
            <a:off x="6650225" y="2992274"/>
            <a:ext cx="1289101" cy="32363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</a:rPr>
              <a:t>VALORIZ. SERV. CIVILE –</a:t>
            </a:r>
            <a:r>
              <a:rPr lang="it-IT" sz="1200" dirty="0" err="1">
                <a:solidFill>
                  <a:schemeClr val="tx1"/>
                </a:solidFill>
              </a:rPr>
              <a:t>RLaz</a:t>
            </a:r>
            <a:r>
              <a:rPr lang="it-IT" sz="1200" dirty="0">
                <a:solidFill>
                  <a:schemeClr val="tx1"/>
                </a:solidFill>
              </a:rPr>
              <a:t>.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5" name="Rettangolo con angoli arrotondati 54">
            <a:extLst>
              <a:ext uri="{FF2B5EF4-FFF2-40B4-BE49-F238E27FC236}">
                <a16:creationId xmlns:a16="http://schemas.microsoft.com/office/drawing/2014/main" id="{C7CD4BD1-21FD-4668-AA55-E70D23A01A4B}"/>
              </a:ext>
            </a:extLst>
          </p:cNvPr>
          <p:cNvSpPr/>
          <p:nvPr/>
        </p:nvSpPr>
        <p:spPr>
          <a:xfrm>
            <a:off x="5441388" y="4451767"/>
            <a:ext cx="1365003" cy="192799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</a:rPr>
              <a:t>IPOCAD –</a:t>
            </a:r>
            <a:r>
              <a:rPr lang="it-IT" sz="1200" dirty="0" err="1">
                <a:solidFill>
                  <a:schemeClr val="tx1"/>
                </a:solidFill>
              </a:rPr>
              <a:t>RLaz</a:t>
            </a:r>
            <a:r>
              <a:rPr lang="it-IT" sz="1200" dirty="0">
                <a:solidFill>
                  <a:schemeClr val="tx1"/>
                </a:solidFill>
              </a:rPr>
              <a:t>.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6" name="Rettangolo con angoli arrotondati 55">
            <a:extLst>
              <a:ext uri="{FF2B5EF4-FFF2-40B4-BE49-F238E27FC236}">
                <a16:creationId xmlns:a16="http://schemas.microsoft.com/office/drawing/2014/main" id="{1F1A3E8B-4962-482B-8793-1AB3511EA897}"/>
              </a:ext>
            </a:extLst>
          </p:cNvPr>
          <p:cNvSpPr/>
          <p:nvPr/>
        </p:nvSpPr>
        <p:spPr>
          <a:xfrm>
            <a:off x="5034391" y="2065169"/>
            <a:ext cx="1117227" cy="367577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</a:rPr>
              <a:t>CONTRIBUTO 3AC–PAT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7" name="Rettangolo con angoli arrotondati 56">
            <a:extLst>
              <a:ext uri="{FF2B5EF4-FFF2-40B4-BE49-F238E27FC236}">
                <a16:creationId xmlns:a16="http://schemas.microsoft.com/office/drawing/2014/main" id="{226450F1-C54C-4C61-8C77-B27CE161572C}"/>
              </a:ext>
            </a:extLst>
          </p:cNvPr>
          <p:cNvSpPr/>
          <p:nvPr/>
        </p:nvSpPr>
        <p:spPr>
          <a:xfrm>
            <a:off x="4819428" y="1899954"/>
            <a:ext cx="1365535" cy="203972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</a:rPr>
              <a:t>VOUCHER 3G–PAT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8" name="Rettangolo con angoli arrotondati 57">
            <a:extLst>
              <a:ext uri="{FF2B5EF4-FFF2-40B4-BE49-F238E27FC236}">
                <a16:creationId xmlns:a16="http://schemas.microsoft.com/office/drawing/2014/main" id="{0069E27D-94A6-487C-9A7E-5D1501CE41DA}"/>
              </a:ext>
            </a:extLst>
          </p:cNvPr>
          <p:cNvSpPr/>
          <p:nvPr/>
        </p:nvSpPr>
        <p:spPr>
          <a:xfrm>
            <a:off x="5093892" y="3188327"/>
            <a:ext cx="1515076" cy="323634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</a:rPr>
              <a:t>KEY COMPETENCES–PAT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5" name="Titolo 1">
            <a:extLst>
              <a:ext uri="{FF2B5EF4-FFF2-40B4-BE49-F238E27FC236}">
                <a16:creationId xmlns:a16="http://schemas.microsoft.com/office/drawing/2014/main" id="{3620B749-99A4-48C2-ABB0-C45E0DAA10EA}"/>
              </a:ext>
            </a:extLst>
          </p:cNvPr>
          <p:cNvSpPr txBox="1">
            <a:spLocks/>
          </p:cNvSpPr>
          <p:nvPr/>
        </p:nvSpPr>
        <p:spPr>
          <a:xfrm>
            <a:off x="215296" y="279872"/>
            <a:ext cx="10862094" cy="861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it-IT" dirty="0"/>
              <a:t>Gli obiettivi 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94BD3C43-D3D1-4318-A62E-114AD3B5D4D5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6506206" y="1681818"/>
            <a:ext cx="266656" cy="524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57DD32F8-CDE4-45A3-9FAC-FDCDE6DE53B1}"/>
              </a:ext>
            </a:extLst>
          </p:cNvPr>
          <p:cNvCxnSpPr>
            <a:cxnSpLocks/>
          </p:cNvCxnSpPr>
          <p:nvPr/>
        </p:nvCxnSpPr>
        <p:spPr>
          <a:xfrm>
            <a:off x="7287228" y="2557257"/>
            <a:ext cx="113134" cy="8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CAE37BCC-5D36-4D13-A18F-1149E43F5E58}"/>
              </a:ext>
            </a:extLst>
          </p:cNvPr>
          <p:cNvCxnSpPr>
            <a:cxnSpLocks/>
          </p:cNvCxnSpPr>
          <p:nvPr/>
        </p:nvCxnSpPr>
        <p:spPr>
          <a:xfrm flipV="1">
            <a:off x="4863245" y="2346655"/>
            <a:ext cx="184273" cy="68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E7A182DA-8210-438C-930D-F5CF2087B44C}"/>
              </a:ext>
            </a:extLst>
          </p:cNvPr>
          <p:cNvCxnSpPr>
            <a:cxnSpLocks/>
          </p:cNvCxnSpPr>
          <p:nvPr/>
        </p:nvCxnSpPr>
        <p:spPr>
          <a:xfrm flipH="1">
            <a:off x="5502195" y="1613348"/>
            <a:ext cx="183602" cy="256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46952FAF-3581-4ABB-A992-8401ED0946E5}"/>
              </a:ext>
            </a:extLst>
          </p:cNvPr>
          <p:cNvCxnSpPr>
            <a:cxnSpLocks/>
          </p:cNvCxnSpPr>
          <p:nvPr/>
        </p:nvCxnSpPr>
        <p:spPr>
          <a:xfrm>
            <a:off x="4591342" y="2784964"/>
            <a:ext cx="543807" cy="420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31EAEF51-CF0D-49CB-B8D2-9C2100791B41}"/>
              </a:ext>
            </a:extLst>
          </p:cNvPr>
          <p:cNvCxnSpPr>
            <a:cxnSpLocks/>
          </p:cNvCxnSpPr>
          <p:nvPr/>
        </p:nvCxnSpPr>
        <p:spPr>
          <a:xfrm flipH="1">
            <a:off x="4785831" y="3897348"/>
            <a:ext cx="451221" cy="363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FF3E37C7-C909-494E-9B12-9520BF73C7E5}"/>
              </a:ext>
            </a:extLst>
          </p:cNvPr>
          <p:cNvCxnSpPr>
            <a:cxnSpLocks/>
          </p:cNvCxnSpPr>
          <p:nvPr/>
        </p:nvCxnSpPr>
        <p:spPr>
          <a:xfrm>
            <a:off x="6106360" y="4655061"/>
            <a:ext cx="0" cy="4214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D95A88BA-227A-42D9-8ED9-0E56862B3EA4}"/>
              </a:ext>
            </a:extLst>
          </p:cNvPr>
          <p:cNvCxnSpPr>
            <a:cxnSpLocks/>
          </p:cNvCxnSpPr>
          <p:nvPr/>
        </p:nvCxnSpPr>
        <p:spPr>
          <a:xfrm flipH="1">
            <a:off x="7354804" y="2619777"/>
            <a:ext cx="91116" cy="329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diritto 58">
            <a:extLst>
              <a:ext uri="{FF2B5EF4-FFF2-40B4-BE49-F238E27FC236}">
                <a16:creationId xmlns:a16="http://schemas.microsoft.com/office/drawing/2014/main" id="{280BFA69-A1E3-46E2-B280-B669CE173BBC}"/>
              </a:ext>
            </a:extLst>
          </p:cNvPr>
          <p:cNvCxnSpPr>
            <a:cxnSpLocks/>
          </p:cNvCxnSpPr>
          <p:nvPr/>
        </p:nvCxnSpPr>
        <p:spPr>
          <a:xfrm>
            <a:off x="7301980" y="3575765"/>
            <a:ext cx="358131" cy="492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diritto 59">
            <a:extLst>
              <a:ext uri="{FF2B5EF4-FFF2-40B4-BE49-F238E27FC236}">
                <a16:creationId xmlns:a16="http://schemas.microsoft.com/office/drawing/2014/main" id="{40FE3076-2121-40C5-97DA-2D93B7EAC20C}"/>
              </a:ext>
            </a:extLst>
          </p:cNvPr>
          <p:cNvCxnSpPr>
            <a:cxnSpLocks/>
          </p:cNvCxnSpPr>
          <p:nvPr/>
        </p:nvCxnSpPr>
        <p:spPr>
          <a:xfrm flipH="1">
            <a:off x="4512835" y="3511961"/>
            <a:ext cx="564534" cy="556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diritto 61">
            <a:extLst>
              <a:ext uri="{FF2B5EF4-FFF2-40B4-BE49-F238E27FC236}">
                <a16:creationId xmlns:a16="http://schemas.microsoft.com/office/drawing/2014/main" id="{578E347D-706D-4287-88CC-C22CFEA96E98}"/>
              </a:ext>
            </a:extLst>
          </p:cNvPr>
          <p:cNvCxnSpPr>
            <a:cxnSpLocks/>
            <a:endCxn id="50" idx="1"/>
          </p:cNvCxnSpPr>
          <p:nvPr/>
        </p:nvCxnSpPr>
        <p:spPr>
          <a:xfrm>
            <a:off x="4781225" y="2637527"/>
            <a:ext cx="504007" cy="2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diritto 66">
            <a:extLst>
              <a:ext uri="{FF2B5EF4-FFF2-40B4-BE49-F238E27FC236}">
                <a16:creationId xmlns:a16="http://schemas.microsoft.com/office/drawing/2014/main" id="{51C7B9F8-0036-4E70-9DB6-23855E5DCF42}"/>
              </a:ext>
            </a:extLst>
          </p:cNvPr>
          <p:cNvCxnSpPr>
            <a:cxnSpLocks/>
          </p:cNvCxnSpPr>
          <p:nvPr/>
        </p:nvCxnSpPr>
        <p:spPr>
          <a:xfrm>
            <a:off x="6608968" y="3550623"/>
            <a:ext cx="999859" cy="52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diritto 72">
            <a:extLst>
              <a:ext uri="{FF2B5EF4-FFF2-40B4-BE49-F238E27FC236}">
                <a16:creationId xmlns:a16="http://schemas.microsoft.com/office/drawing/2014/main" id="{DDED4D52-D120-4988-9C10-C44A5827E1C8}"/>
              </a:ext>
            </a:extLst>
          </p:cNvPr>
          <p:cNvCxnSpPr>
            <a:cxnSpLocks/>
            <a:endCxn id="50" idx="1"/>
          </p:cNvCxnSpPr>
          <p:nvPr/>
        </p:nvCxnSpPr>
        <p:spPr>
          <a:xfrm flipV="1">
            <a:off x="4406225" y="2919064"/>
            <a:ext cx="879007" cy="1102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diritto 75">
            <a:extLst>
              <a:ext uri="{FF2B5EF4-FFF2-40B4-BE49-F238E27FC236}">
                <a16:creationId xmlns:a16="http://schemas.microsoft.com/office/drawing/2014/main" id="{FE9906A9-FFE3-4161-A0F0-DC5635EA3E3B}"/>
              </a:ext>
            </a:extLst>
          </p:cNvPr>
          <p:cNvCxnSpPr>
            <a:cxnSpLocks/>
          </p:cNvCxnSpPr>
          <p:nvPr/>
        </p:nvCxnSpPr>
        <p:spPr>
          <a:xfrm flipH="1" flipV="1">
            <a:off x="6213034" y="1775791"/>
            <a:ext cx="1" cy="1027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63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3A9830-9247-4DC2-A512-F8FD5FD61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Attività</a:t>
            </a:r>
            <a:endParaRPr lang="en-GB" dirty="0"/>
          </a:p>
        </p:txBody>
      </p:sp>
      <p:graphicFrame>
        <p:nvGraphicFramePr>
          <p:cNvPr id="14" name="Segnaposto contenuto 13">
            <a:extLst>
              <a:ext uri="{FF2B5EF4-FFF2-40B4-BE49-F238E27FC236}">
                <a16:creationId xmlns:a16="http://schemas.microsoft.com/office/drawing/2014/main" id="{9C2A3F95-56C9-4027-A621-EC2366F8D1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544994"/>
              </p:ext>
            </p:extLst>
          </p:nvPr>
        </p:nvGraphicFramePr>
        <p:xfrm>
          <a:off x="-239972" y="1552666"/>
          <a:ext cx="54740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D64FAE92-3D3B-4385-8CF1-394CABE275B5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4492487" y="2092267"/>
            <a:ext cx="1154218" cy="468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03DE78BE-7C62-4D87-A84E-E658457B1B5C}"/>
              </a:ext>
            </a:extLst>
          </p:cNvPr>
          <p:cNvSpPr/>
          <p:nvPr/>
        </p:nvSpPr>
        <p:spPr>
          <a:xfrm>
            <a:off x="5646705" y="1552667"/>
            <a:ext cx="5723659" cy="107920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chemeClr val="tx1"/>
                </a:solidFill>
              </a:rPr>
              <a:t>Tirocini di 1000 ore (durata media)</a:t>
            </a:r>
            <a:endParaRPr lang="en-GB" sz="1350" dirty="0">
              <a:solidFill>
                <a:schemeClr val="tx1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chemeClr val="tx1"/>
                </a:solidFill>
              </a:rPr>
              <a:t>Certificazione delle competenze, secondo il modello di RL., attraverso prove definite dai formatori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chemeClr val="tx1"/>
                </a:solidFill>
              </a:rPr>
              <a:t>Competenze tipiche della PA (servizi socio-sanitari, culturali presenti nel QRSP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9DD68B48-B2C6-4E56-9B55-6D23322D632A}"/>
              </a:ext>
            </a:extLst>
          </p:cNvPr>
          <p:cNvCxnSpPr>
            <a:cxnSpLocks/>
          </p:cNvCxnSpPr>
          <p:nvPr/>
        </p:nvCxnSpPr>
        <p:spPr>
          <a:xfrm>
            <a:off x="4492487" y="3211216"/>
            <a:ext cx="11542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BDEC6F5F-F244-409D-B59A-0C0DBEC4BA5F}"/>
              </a:ext>
            </a:extLst>
          </p:cNvPr>
          <p:cNvCxnSpPr>
            <a:cxnSpLocks/>
          </p:cNvCxnSpPr>
          <p:nvPr/>
        </p:nvCxnSpPr>
        <p:spPr>
          <a:xfrm>
            <a:off x="4492487" y="4248273"/>
            <a:ext cx="11542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98E48BED-ADA2-4067-8682-1456F9290180}"/>
              </a:ext>
            </a:extLst>
          </p:cNvPr>
          <p:cNvCxnSpPr>
            <a:cxnSpLocks/>
          </p:cNvCxnSpPr>
          <p:nvPr/>
        </p:nvCxnSpPr>
        <p:spPr>
          <a:xfrm>
            <a:off x="4492487" y="5305334"/>
            <a:ext cx="11542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con angoli arrotondati 21">
            <a:extLst>
              <a:ext uri="{FF2B5EF4-FFF2-40B4-BE49-F238E27FC236}">
                <a16:creationId xmlns:a16="http://schemas.microsoft.com/office/drawing/2014/main" id="{AB1D39A1-F960-4051-B946-74300EC3DC33}"/>
              </a:ext>
            </a:extLst>
          </p:cNvPr>
          <p:cNvSpPr/>
          <p:nvPr/>
        </p:nvSpPr>
        <p:spPr>
          <a:xfrm>
            <a:off x="5646707" y="4842337"/>
            <a:ext cx="5782634" cy="927285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it-IT" sz="1400" dirty="0">
                <a:solidFill>
                  <a:schemeClr val="tx1"/>
                </a:solidFill>
              </a:rPr>
              <a:t>Accompagnamento dalla definizione o </a:t>
            </a:r>
            <a:r>
              <a:rPr lang="it-IT" sz="1400" dirty="0" err="1">
                <a:solidFill>
                  <a:schemeClr val="tx1"/>
                </a:solidFill>
              </a:rPr>
              <a:t>ri</a:t>
            </a:r>
            <a:r>
              <a:rPr lang="it-IT" sz="1400" dirty="0">
                <a:solidFill>
                  <a:schemeClr val="tx1"/>
                </a:solidFill>
              </a:rPr>
              <a:t>-definizione degli obiettivi formativi e professionali, sfruttando le opportunità messe a disposizione da RL, cercando di soddisfare le esigenze del contesto produttivo locale.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DCE05D1C-62BA-48C5-B8D5-A93AF0293DEE}"/>
              </a:ext>
            </a:extLst>
          </p:cNvPr>
          <p:cNvSpPr/>
          <p:nvPr/>
        </p:nvSpPr>
        <p:spPr>
          <a:xfrm>
            <a:off x="5646707" y="2679538"/>
            <a:ext cx="5782636" cy="1093858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chemeClr val="tx1"/>
                </a:solidFill>
              </a:rPr>
              <a:t>Al termine dei percorsi di formazione finanziati si rilasciano attestati di competenza nell’ambito del sistema di </a:t>
            </a:r>
            <a:r>
              <a:rPr lang="it-IT" sz="1350" dirty="0" err="1">
                <a:solidFill>
                  <a:schemeClr val="tx1"/>
                </a:solidFill>
              </a:rPr>
              <a:t>IeFP</a:t>
            </a:r>
            <a:endParaRPr lang="it-IT" sz="1350" dirty="0">
              <a:solidFill>
                <a:schemeClr val="tx1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chemeClr val="tx1"/>
                </a:solidFill>
              </a:rPr>
              <a:t>Le competenze certificate sono quelle del QRSP (Quadro Regionale degli Standard Professionali), possibilità di integrazione in base alle esigenze dei piani formativi</a:t>
            </a: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5ECE0C2D-7D60-4CCC-BC00-1FA4B470680A}"/>
              </a:ext>
            </a:extLst>
          </p:cNvPr>
          <p:cNvSpPr/>
          <p:nvPr/>
        </p:nvSpPr>
        <p:spPr>
          <a:xfrm>
            <a:off x="5646706" y="3860390"/>
            <a:ext cx="5782635" cy="92728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chemeClr val="tx1"/>
                </a:solidFill>
              </a:rPr>
              <a:t>Garantisce ai giovani (15-25) la possibilità di acquisire un titolo o una qualifica professionale afferente il QRSP attraverso il raccordo tra CPIA e CFP: primo anno presso i CPIA e  percorso personalizzato nei CFP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chemeClr val="tx1"/>
                </a:solidFill>
              </a:rPr>
              <a:t>Possibilità di conseguire il diploma di scuola secondaria inferiore </a:t>
            </a:r>
            <a:endParaRPr lang="en-GB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99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3A9830-9247-4DC2-A512-F8FD5FD61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Attività</a:t>
            </a:r>
            <a:endParaRPr lang="en-GB" dirty="0"/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9DD68B48-B2C6-4E56-9B55-6D23322D632A}"/>
              </a:ext>
            </a:extLst>
          </p:cNvPr>
          <p:cNvCxnSpPr>
            <a:cxnSpLocks/>
          </p:cNvCxnSpPr>
          <p:nvPr/>
        </p:nvCxnSpPr>
        <p:spPr>
          <a:xfrm>
            <a:off x="4195495" y="2588759"/>
            <a:ext cx="145121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BDEC6F5F-F244-409D-B59A-0C0DBEC4BA5F}"/>
              </a:ext>
            </a:extLst>
          </p:cNvPr>
          <p:cNvCxnSpPr>
            <a:cxnSpLocks/>
          </p:cNvCxnSpPr>
          <p:nvPr/>
        </p:nvCxnSpPr>
        <p:spPr>
          <a:xfrm>
            <a:off x="4195495" y="3638673"/>
            <a:ext cx="145121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98E48BED-ADA2-4067-8682-1456F9290180}"/>
              </a:ext>
            </a:extLst>
          </p:cNvPr>
          <p:cNvCxnSpPr>
            <a:cxnSpLocks/>
          </p:cNvCxnSpPr>
          <p:nvPr/>
        </p:nvCxnSpPr>
        <p:spPr>
          <a:xfrm>
            <a:off x="4182243" y="4660500"/>
            <a:ext cx="145121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Segnaposto contenuto 14">
            <a:extLst>
              <a:ext uri="{FF2B5EF4-FFF2-40B4-BE49-F238E27FC236}">
                <a16:creationId xmlns:a16="http://schemas.microsoft.com/office/drawing/2014/main" id="{2461C365-50E8-4C83-AD13-A6B3D4B906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9211163"/>
              </p:ext>
            </p:extLst>
          </p:nvPr>
        </p:nvGraphicFramePr>
        <p:xfrm>
          <a:off x="0" y="1439764"/>
          <a:ext cx="4744278" cy="4377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D1F5589B-088C-4A76-8202-E40019BCCE6E}"/>
              </a:ext>
            </a:extLst>
          </p:cNvPr>
          <p:cNvSpPr/>
          <p:nvPr/>
        </p:nvSpPr>
        <p:spPr>
          <a:xfrm>
            <a:off x="5633455" y="2027319"/>
            <a:ext cx="6200736" cy="1064874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500" dirty="0">
                <a:solidFill>
                  <a:schemeClr val="tx1"/>
                </a:solidFill>
              </a:rPr>
              <a:t>Presentazione dei progetti formativi da parte degli enti accreditati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500" dirty="0">
                <a:solidFill>
                  <a:schemeClr val="tx1"/>
                </a:solidFill>
              </a:rPr>
              <a:t>Percorsi professionalizzanti inseriti nel catalogo regionale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500" dirty="0">
                <a:solidFill>
                  <a:schemeClr val="tx1"/>
                </a:solidFill>
              </a:rPr>
              <a:t>Contributo da parte di ALPT a disoccupati o soggetti a rischio disoccupazione fino a 3000  euro</a:t>
            </a:r>
          </a:p>
        </p:txBody>
      </p: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D8A84DCC-34C9-4F26-8E15-DB2D82B26332}"/>
              </a:ext>
            </a:extLst>
          </p:cNvPr>
          <p:cNvSpPr/>
          <p:nvPr/>
        </p:nvSpPr>
        <p:spPr>
          <a:xfrm>
            <a:off x="5633455" y="3161035"/>
            <a:ext cx="6200736" cy="1064873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500" dirty="0">
                <a:solidFill>
                  <a:schemeClr val="tx1"/>
                </a:solidFill>
              </a:rPr>
              <a:t>Percorsi professionalizzanti non inseriti nel catalogo regionale, scelti dall’individuo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500" dirty="0">
                <a:solidFill>
                  <a:schemeClr val="tx1"/>
                </a:solidFill>
              </a:rPr>
              <a:t>Presentazione del «progetto professionale» contenente le motivazioni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500" dirty="0">
                <a:solidFill>
                  <a:schemeClr val="tx1"/>
                </a:solidFill>
              </a:rPr>
              <a:t>Voucher fino a 3000 euro, previo parere del Nucleo di valutazione</a:t>
            </a:r>
          </a:p>
        </p:txBody>
      </p:sp>
      <p:sp>
        <p:nvSpPr>
          <p:cNvPr id="26" name="Rettangolo con angoli arrotondati 25">
            <a:extLst>
              <a:ext uri="{FF2B5EF4-FFF2-40B4-BE49-F238E27FC236}">
                <a16:creationId xmlns:a16="http://schemas.microsoft.com/office/drawing/2014/main" id="{0BDA0656-75F8-4F1F-A111-038143A7AFA7}"/>
              </a:ext>
            </a:extLst>
          </p:cNvPr>
          <p:cNvSpPr/>
          <p:nvPr/>
        </p:nvSpPr>
        <p:spPr>
          <a:xfrm>
            <a:off x="5646707" y="4294750"/>
            <a:ext cx="6200736" cy="1049907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500" dirty="0">
                <a:solidFill>
                  <a:schemeClr val="tx1"/>
                </a:solidFill>
              </a:rPr>
              <a:t>11 percorsi formativi  di 60 ore su  8 competenze chiave, con rotazione mensile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500" dirty="0">
                <a:solidFill>
                  <a:schemeClr val="tx1"/>
                </a:solidFill>
              </a:rPr>
              <a:t>Ogni percorso ha moduli obbligatori (ricerca attiva del lavoro, salute e sicurezza, informatica)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it-IT" sz="1500" dirty="0">
              <a:solidFill>
                <a:schemeClr val="tx1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it-IT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296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3A9830-9247-4DC2-A512-F8FD5FD61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Attività</a:t>
            </a:r>
            <a:endParaRPr lang="en-GB" dirty="0"/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9DD68B48-B2C6-4E56-9B55-6D23322D632A}"/>
              </a:ext>
            </a:extLst>
          </p:cNvPr>
          <p:cNvCxnSpPr>
            <a:cxnSpLocks/>
          </p:cNvCxnSpPr>
          <p:nvPr/>
        </p:nvCxnSpPr>
        <p:spPr>
          <a:xfrm>
            <a:off x="4182243" y="2928727"/>
            <a:ext cx="145121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98E48BED-ADA2-4067-8682-1456F9290180}"/>
              </a:ext>
            </a:extLst>
          </p:cNvPr>
          <p:cNvCxnSpPr>
            <a:cxnSpLocks/>
          </p:cNvCxnSpPr>
          <p:nvPr/>
        </p:nvCxnSpPr>
        <p:spPr>
          <a:xfrm>
            <a:off x="4182243" y="4300866"/>
            <a:ext cx="145121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Segnaposto contenuto 10">
            <a:extLst>
              <a:ext uri="{FF2B5EF4-FFF2-40B4-BE49-F238E27FC236}">
                <a16:creationId xmlns:a16="http://schemas.microsoft.com/office/drawing/2014/main" id="{DD8A0A58-E805-495B-AC22-CFDF1BF1B8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532126"/>
              </p:ext>
            </p:extLst>
          </p:nvPr>
        </p:nvGraphicFramePr>
        <p:xfrm>
          <a:off x="-336699" y="1487284"/>
          <a:ext cx="52578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E3163627-6DA1-47E6-BF93-6AD185550DFA}"/>
              </a:ext>
            </a:extLst>
          </p:cNvPr>
          <p:cNvSpPr/>
          <p:nvPr/>
        </p:nvSpPr>
        <p:spPr>
          <a:xfrm>
            <a:off x="5646706" y="2334198"/>
            <a:ext cx="5244547" cy="118905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Programma integrato multilivello e multi-stakeholder.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Azioni di contrasto alla dispersione, corsi di lingua, promozione  dell’accesso ai servizi  attraverso il rafforzamento delle reti territoriali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Logica di </a:t>
            </a:r>
            <a:r>
              <a:rPr lang="it-IT" sz="1400" i="1" dirty="0">
                <a:solidFill>
                  <a:schemeClr val="tx1"/>
                </a:solidFill>
              </a:rPr>
              <a:t>one-stop shop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3153487D-D8D9-4644-8A74-A94BB60A57BF}"/>
              </a:ext>
            </a:extLst>
          </p:cNvPr>
          <p:cNvSpPr/>
          <p:nvPr/>
        </p:nvSpPr>
        <p:spPr>
          <a:xfrm>
            <a:off x="5633455" y="3710262"/>
            <a:ext cx="5257799" cy="118905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I volontari in SC (GG) che hanno realizzato 6 mesi di servizio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Supporto alla compilazione del documento di trasparenza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Riconoscibilità di crediti formativi (con valore a priori) per acquisire qualificazioni del Repertorio regionale delle competenze. </a:t>
            </a:r>
          </a:p>
        </p:txBody>
      </p:sp>
    </p:spTree>
    <p:extLst>
      <p:ext uri="{BB962C8B-B14F-4D97-AF65-F5344CB8AC3E}">
        <p14:creationId xmlns:p14="http://schemas.microsoft.com/office/powerpoint/2010/main" val="38591741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1981</TotalTime>
  <Words>889</Words>
  <Application>Microsoft Office PowerPoint</Application>
  <PresentationFormat>Widescreen</PresentationFormat>
  <Paragraphs>93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7</vt:i4>
      </vt:variant>
    </vt:vector>
  </HeadingPairs>
  <TitlesOfParts>
    <vt:vector size="17" baseType="lpstr">
      <vt:lpstr>Arial</vt:lpstr>
      <vt:lpstr>Arial Unicode MS</vt:lpstr>
      <vt:lpstr>Calibri</vt:lpstr>
      <vt:lpstr>Calibri Light</vt:lpstr>
      <vt:lpstr>Corbel</vt:lpstr>
      <vt:lpstr>Dubai</vt:lpstr>
      <vt:lpstr>Expo Office</vt:lpstr>
      <vt:lpstr>Helvetica</vt:lpstr>
      <vt:lpstr>Tema di Office</vt:lpstr>
      <vt:lpstr>1_Personalizza struttura</vt:lpstr>
      <vt:lpstr>Presentazione standard di PowerPoint</vt:lpstr>
      <vt:lpstr>Il percorso</vt:lpstr>
      <vt:lpstr>Le pratiche individuate</vt:lpstr>
      <vt:lpstr>Contrastare e prevenire la dispersione scolastica  </vt:lpstr>
      <vt:lpstr>Attività</vt:lpstr>
      <vt:lpstr>Attività</vt:lpstr>
      <vt:lpstr>Attività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FGB1</dc:creator>
  <cp:lastModifiedBy>Claudio Maria Vitali</cp:lastModifiedBy>
  <cp:revision>78</cp:revision>
  <cp:lastPrinted>2018-11-15T10:05:01Z</cp:lastPrinted>
  <dcterms:created xsi:type="dcterms:W3CDTF">2018-11-14T13:23:43Z</dcterms:created>
  <dcterms:modified xsi:type="dcterms:W3CDTF">2019-11-01T06:12:31Z</dcterms:modified>
</cp:coreProperties>
</file>